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1"/>
  </p:notesMasterIdLst>
  <p:sldIdLst>
    <p:sldId id="256" r:id="rId2"/>
    <p:sldId id="257" r:id="rId3"/>
    <p:sldId id="258" r:id="rId4"/>
    <p:sldId id="329" r:id="rId5"/>
    <p:sldId id="331" r:id="rId6"/>
    <p:sldId id="330" r:id="rId7"/>
    <p:sldId id="262" r:id="rId8"/>
    <p:sldId id="348" r:id="rId9"/>
    <p:sldId id="347" r:id="rId10"/>
    <p:sldId id="346" r:id="rId11"/>
    <p:sldId id="263" r:id="rId12"/>
    <p:sldId id="349" r:id="rId13"/>
    <p:sldId id="350" r:id="rId14"/>
    <p:sldId id="351" r:id="rId15"/>
    <p:sldId id="353" r:id="rId16"/>
    <p:sldId id="352" r:id="rId17"/>
    <p:sldId id="354" r:id="rId18"/>
    <p:sldId id="325" r:id="rId19"/>
    <p:sldId id="326" r:id="rId20"/>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97FF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470" autoAdjust="0"/>
    <p:restoredTop sz="76329"/>
  </p:normalViewPr>
  <p:slideViewPr>
    <p:cSldViewPr snapToGrid="0">
      <p:cViewPr varScale="1">
        <p:scale>
          <a:sx n="139" d="100"/>
          <a:sy n="139" d="100"/>
        </p:scale>
        <p:origin x="424" y="136"/>
      </p:cViewPr>
      <p:guideLst>
        <p:guide orient="horz" pos="1620"/>
        <p:guide pos="2880"/>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24C3443-1F93-0348-9DA1-FCFBB45DA048}" type="doc">
      <dgm:prSet loTypeId="urn:microsoft.com/office/officeart/2005/8/layout/chevron1" loCatId="" qsTypeId="urn:microsoft.com/office/officeart/2005/8/quickstyle/simple4" qsCatId="simple" csTypeId="urn:microsoft.com/office/officeart/2005/8/colors/colorful4" csCatId="colorful" phldr="1"/>
      <dgm:spPr/>
      <dgm:t>
        <a:bodyPr/>
        <a:lstStyle/>
        <a:p>
          <a:endParaRPr lang="en-US"/>
        </a:p>
      </dgm:t>
    </dgm:pt>
    <dgm:pt modelId="{341C8761-C933-6442-A229-B80F79713394}">
      <dgm:prSet phldrT="[Text]" custT="1"/>
      <dgm:spPr/>
      <dgm:t>
        <a:bodyPr/>
        <a:lstStyle/>
        <a:p>
          <a:r>
            <a:rPr lang="en-US" sz="1400"/>
            <a:t>1st Edition</a:t>
          </a:r>
          <a:endParaRPr lang="en-US" sz="1400" dirty="0"/>
        </a:p>
        <a:p>
          <a:r>
            <a:rPr lang="en-US" sz="1400" dirty="0"/>
            <a:t>1997</a:t>
          </a:r>
        </a:p>
      </dgm:t>
    </dgm:pt>
    <dgm:pt modelId="{B5BEA9B7-37CB-5746-A198-8B6EF1DB9BB5}" type="parTrans" cxnId="{B98A64D3-5EF7-4C4A-8588-C4880E11F354}">
      <dgm:prSet/>
      <dgm:spPr/>
      <dgm:t>
        <a:bodyPr/>
        <a:lstStyle/>
        <a:p>
          <a:endParaRPr lang="en-US"/>
        </a:p>
      </dgm:t>
    </dgm:pt>
    <dgm:pt modelId="{C8226D8C-217E-4B41-A06E-2FB3786175F0}" type="sibTrans" cxnId="{B98A64D3-5EF7-4C4A-8588-C4880E11F354}">
      <dgm:prSet/>
      <dgm:spPr/>
      <dgm:t>
        <a:bodyPr/>
        <a:lstStyle/>
        <a:p>
          <a:endParaRPr lang="en-US"/>
        </a:p>
      </dgm:t>
    </dgm:pt>
    <dgm:pt modelId="{F48C8126-04A4-1D48-B586-0E394CD71A8B}">
      <dgm:prSet phldrT="[Text]" custT="1"/>
      <dgm:spPr/>
      <dgm:t>
        <a:bodyPr/>
        <a:lstStyle/>
        <a:p>
          <a:r>
            <a:rPr lang="en-US" sz="1400" dirty="0"/>
            <a:t>Java SE 7</a:t>
          </a:r>
        </a:p>
        <a:p>
          <a:r>
            <a:rPr lang="en-US" sz="1400" dirty="0"/>
            <a:t>2011</a:t>
          </a:r>
        </a:p>
      </dgm:t>
    </dgm:pt>
    <dgm:pt modelId="{F53A19B7-30BA-794A-99A6-C2FC72C9E157}" type="parTrans" cxnId="{BCD911D6-B04D-4F41-8C62-78063C46E98B}">
      <dgm:prSet/>
      <dgm:spPr/>
      <dgm:t>
        <a:bodyPr/>
        <a:lstStyle/>
        <a:p>
          <a:endParaRPr lang="en-US"/>
        </a:p>
      </dgm:t>
    </dgm:pt>
    <dgm:pt modelId="{1F7D6E9B-D440-014E-8955-9B3B9782AD40}" type="sibTrans" cxnId="{BCD911D6-B04D-4F41-8C62-78063C46E98B}">
      <dgm:prSet/>
      <dgm:spPr/>
      <dgm:t>
        <a:bodyPr/>
        <a:lstStyle/>
        <a:p>
          <a:endParaRPr lang="en-US"/>
        </a:p>
      </dgm:t>
    </dgm:pt>
    <dgm:pt modelId="{869114FB-78DB-C642-A67F-9913D0E0EA29}">
      <dgm:prSet phldrT="[Text]" custT="1"/>
      <dgm:spPr/>
      <dgm:t>
        <a:bodyPr/>
        <a:lstStyle/>
        <a:p>
          <a:r>
            <a:rPr lang="en-US" sz="1200" b="1" dirty="0"/>
            <a:t>Lambdas</a:t>
          </a:r>
        </a:p>
      </dgm:t>
    </dgm:pt>
    <dgm:pt modelId="{8EA40B9C-A110-5E4A-9BB7-C9D79B2A5A4C}" type="parTrans" cxnId="{E547FAE0-6E1C-C345-AAC8-FB07CEC9D338}">
      <dgm:prSet/>
      <dgm:spPr/>
      <dgm:t>
        <a:bodyPr/>
        <a:lstStyle/>
        <a:p>
          <a:endParaRPr lang="en-US"/>
        </a:p>
      </dgm:t>
    </dgm:pt>
    <dgm:pt modelId="{E86C5F44-CE95-734E-8C16-8EDCD6233143}" type="sibTrans" cxnId="{E547FAE0-6E1C-C345-AAC8-FB07CEC9D338}">
      <dgm:prSet/>
      <dgm:spPr/>
      <dgm:t>
        <a:bodyPr/>
        <a:lstStyle/>
        <a:p>
          <a:endParaRPr lang="en-US"/>
        </a:p>
      </dgm:t>
    </dgm:pt>
    <dgm:pt modelId="{F8E1304A-929F-3E40-9C60-3420E5A61131}">
      <dgm:prSet phldrT="[Text]" custT="1"/>
      <dgm:spPr/>
      <dgm:t>
        <a:bodyPr/>
        <a:lstStyle/>
        <a:p>
          <a:r>
            <a:rPr lang="en-US" sz="1100" b="1" dirty="0"/>
            <a:t>JSR292 introduced dynamic </a:t>
          </a:r>
          <a:r>
            <a:rPr lang="en-US" sz="1100" b="1" dirty="0" err="1"/>
            <a:t>invokedynamic</a:t>
          </a:r>
          <a:endParaRPr lang="en-US" sz="1100" b="1" dirty="0"/>
        </a:p>
      </dgm:t>
    </dgm:pt>
    <dgm:pt modelId="{C4060EF4-DB11-574C-9662-292F97480FF9}" type="parTrans" cxnId="{3D9F7AF1-B692-EC45-813A-51DFBE5890A1}">
      <dgm:prSet/>
      <dgm:spPr/>
      <dgm:t>
        <a:bodyPr/>
        <a:lstStyle/>
        <a:p>
          <a:endParaRPr lang="en-US"/>
        </a:p>
      </dgm:t>
    </dgm:pt>
    <dgm:pt modelId="{2803C455-DE2C-2741-8389-3892B6798CB1}" type="sibTrans" cxnId="{3D9F7AF1-B692-EC45-813A-51DFBE5890A1}">
      <dgm:prSet/>
      <dgm:spPr/>
      <dgm:t>
        <a:bodyPr/>
        <a:lstStyle/>
        <a:p>
          <a:endParaRPr lang="en-US"/>
        </a:p>
      </dgm:t>
    </dgm:pt>
    <dgm:pt modelId="{0E361D71-7616-9446-AC89-089D2F6194A3}">
      <dgm:prSet phldrT="[Text]" custT="1"/>
      <dgm:spPr/>
      <dgm:t>
        <a:bodyPr/>
        <a:lstStyle/>
        <a:p>
          <a:r>
            <a:rPr lang="en-US" sz="1200" b="1" dirty="0"/>
            <a:t>First </a:t>
          </a:r>
          <a:r>
            <a:rPr lang="en-US" sz="1200" b="1" dirty="0" err="1"/>
            <a:t>impl</a:t>
          </a:r>
          <a:r>
            <a:rPr lang="en-US" sz="1200" b="1" dirty="0"/>
            <a:t>.</a:t>
          </a:r>
        </a:p>
      </dgm:t>
    </dgm:pt>
    <dgm:pt modelId="{6A1F25B9-560A-2143-AFFD-9273C83383AF}" type="sibTrans" cxnId="{FCD6D898-3A30-4748-896A-A73273BC90E1}">
      <dgm:prSet/>
      <dgm:spPr/>
      <dgm:t>
        <a:bodyPr/>
        <a:lstStyle/>
        <a:p>
          <a:endParaRPr lang="en-US"/>
        </a:p>
      </dgm:t>
    </dgm:pt>
    <dgm:pt modelId="{5A3ADC65-BFBD-0F4A-B147-3CF8DFB6D6BC}" type="parTrans" cxnId="{FCD6D898-3A30-4748-896A-A73273BC90E1}">
      <dgm:prSet/>
      <dgm:spPr/>
      <dgm:t>
        <a:bodyPr/>
        <a:lstStyle/>
        <a:p>
          <a:endParaRPr lang="en-US"/>
        </a:p>
      </dgm:t>
    </dgm:pt>
    <dgm:pt modelId="{1D02FF0D-195A-5D4B-8DCD-B8A6383A58AC}">
      <dgm:prSet phldrT="[Text]" custT="1"/>
      <dgm:spPr/>
      <dgm:t>
        <a:bodyPr/>
        <a:lstStyle/>
        <a:p>
          <a:r>
            <a:rPr lang="en-US" sz="1400" dirty="0"/>
            <a:t>2nd Edition</a:t>
          </a:r>
        </a:p>
        <a:p>
          <a:r>
            <a:rPr lang="en-US" sz="1400" dirty="0"/>
            <a:t>1999</a:t>
          </a:r>
        </a:p>
      </dgm:t>
    </dgm:pt>
    <dgm:pt modelId="{4DBE95AC-7C08-324F-AB8A-779022829E2C}" type="sibTrans" cxnId="{7FCFD675-5615-5B48-9DD5-8A91C0FE9D18}">
      <dgm:prSet/>
      <dgm:spPr/>
      <dgm:t>
        <a:bodyPr/>
        <a:lstStyle/>
        <a:p>
          <a:endParaRPr lang="en-US"/>
        </a:p>
      </dgm:t>
    </dgm:pt>
    <dgm:pt modelId="{D6F82750-32E0-C844-B0BE-41AE5D048ECE}" type="parTrans" cxnId="{7FCFD675-5615-5B48-9DD5-8A91C0FE9D18}">
      <dgm:prSet/>
      <dgm:spPr/>
      <dgm:t>
        <a:bodyPr/>
        <a:lstStyle/>
        <a:p>
          <a:endParaRPr lang="en-US"/>
        </a:p>
      </dgm:t>
    </dgm:pt>
    <dgm:pt modelId="{29FF905A-A0EA-6344-883F-37EA226AC692}">
      <dgm:prSet phldrT="[Text]" custT="1"/>
      <dgm:spPr/>
      <dgm:t>
        <a:bodyPr/>
        <a:lstStyle/>
        <a:p>
          <a:r>
            <a:rPr lang="en-US" sz="1400" dirty="0"/>
            <a:t>Java SE 8</a:t>
          </a:r>
        </a:p>
        <a:p>
          <a:r>
            <a:rPr lang="en-US" sz="1400" dirty="0"/>
            <a:t>2011</a:t>
          </a:r>
        </a:p>
      </dgm:t>
    </dgm:pt>
    <dgm:pt modelId="{9CF1A859-CBD6-E840-90CF-DD928A225D20}" type="sibTrans" cxnId="{FA038FA0-3B7B-A14B-BEC2-22D6813DD3E4}">
      <dgm:prSet/>
      <dgm:spPr/>
      <dgm:t>
        <a:bodyPr/>
        <a:lstStyle/>
        <a:p>
          <a:endParaRPr lang="en-US"/>
        </a:p>
      </dgm:t>
    </dgm:pt>
    <dgm:pt modelId="{2C6C2922-D5A2-6A46-9EFB-2D4720EAC450}" type="parTrans" cxnId="{FA038FA0-3B7B-A14B-BEC2-22D6813DD3E4}">
      <dgm:prSet/>
      <dgm:spPr/>
      <dgm:t>
        <a:bodyPr/>
        <a:lstStyle/>
        <a:p>
          <a:endParaRPr lang="en-US"/>
        </a:p>
      </dgm:t>
    </dgm:pt>
    <dgm:pt modelId="{43E4CC2C-ED3D-834B-8755-613DB5AE5CC8}" type="pres">
      <dgm:prSet presAssocID="{A24C3443-1F93-0348-9DA1-FCFBB45DA048}" presName="Name0" presStyleCnt="0">
        <dgm:presLayoutVars>
          <dgm:dir/>
          <dgm:animLvl val="lvl"/>
          <dgm:resizeHandles val="exact"/>
        </dgm:presLayoutVars>
      </dgm:prSet>
      <dgm:spPr/>
    </dgm:pt>
    <dgm:pt modelId="{FE3E4A2F-A06B-E44A-AC8E-C4DBA7131B58}" type="pres">
      <dgm:prSet presAssocID="{341C8761-C933-6442-A229-B80F79713394}" presName="composite" presStyleCnt="0"/>
      <dgm:spPr/>
    </dgm:pt>
    <dgm:pt modelId="{5AC73D32-E7BA-5241-A836-6C42EEDB6E63}" type="pres">
      <dgm:prSet presAssocID="{341C8761-C933-6442-A229-B80F79713394}" presName="parTx" presStyleLbl="node1" presStyleIdx="0" presStyleCnt="4">
        <dgm:presLayoutVars>
          <dgm:chMax val="0"/>
          <dgm:chPref val="0"/>
          <dgm:bulletEnabled val="1"/>
        </dgm:presLayoutVars>
      </dgm:prSet>
      <dgm:spPr/>
    </dgm:pt>
    <dgm:pt modelId="{CFA3A483-DB20-9F49-81E1-D0F59DB662C1}" type="pres">
      <dgm:prSet presAssocID="{341C8761-C933-6442-A229-B80F79713394}" presName="desTx" presStyleLbl="revTx" presStyleIdx="0" presStyleCnt="3">
        <dgm:presLayoutVars>
          <dgm:bulletEnabled val="1"/>
        </dgm:presLayoutVars>
      </dgm:prSet>
      <dgm:spPr/>
    </dgm:pt>
    <dgm:pt modelId="{7603D66C-C6F4-5541-A091-EC046DEC9A2F}" type="pres">
      <dgm:prSet presAssocID="{C8226D8C-217E-4B41-A06E-2FB3786175F0}" presName="space" presStyleCnt="0"/>
      <dgm:spPr/>
    </dgm:pt>
    <dgm:pt modelId="{B71251CA-93B5-F44D-9665-BD96A437233B}" type="pres">
      <dgm:prSet presAssocID="{1D02FF0D-195A-5D4B-8DCD-B8A6383A58AC}" presName="composite" presStyleCnt="0"/>
      <dgm:spPr/>
    </dgm:pt>
    <dgm:pt modelId="{F427CF67-3C7B-E149-9183-E7B40726E8B4}" type="pres">
      <dgm:prSet presAssocID="{1D02FF0D-195A-5D4B-8DCD-B8A6383A58AC}" presName="parTx" presStyleLbl="node1" presStyleIdx="1" presStyleCnt="4" custLinFactNeighborX="1704">
        <dgm:presLayoutVars>
          <dgm:chMax val="0"/>
          <dgm:chPref val="0"/>
          <dgm:bulletEnabled val="1"/>
        </dgm:presLayoutVars>
      </dgm:prSet>
      <dgm:spPr/>
    </dgm:pt>
    <dgm:pt modelId="{361C36A4-11DD-1C4D-86C2-7AB4E44961AC}" type="pres">
      <dgm:prSet presAssocID="{1D02FF0D-195A-5D4B-8DCD-B8A6383A58AC}" presName="desTx" presStyleLbl="revTx" presStyleIdx="0" presStyleCnt="3" custScaleX="108822" custLinFactNeighborX="4970">
        <dgm:presLayoutVars>
          <dgm:bulletEnabled val="1"/>
        </dgm:presLayoutVars>
      </dgm:prSet>
      <dgm:spPr/>
    </dgm:pt>
    <dgm:pt modelId="{A3E6807D-A2A8-D141-B4CF-159BB880DA47}" type="pres">
      <dgm:prSet presAssocID="{4DBE95AC-7C08-324F-AB8A-779022829E2C}" presName="space" presStyleCnt="0"/>
      <dgm:spPr/>
    </dgm:pt>
    <dgm:pt modelId="{8F491E73-6D22-964C-91BE-7038443F4728}" type="pres">
      <dgm:prSet presAssocID="{F48C8126-04A4-1D48-B586-0E394CD71A8B}" presName="composite" presStyleCnt="0"/>
      <dgm:spPr/>
    </dgm:pt>
    <dgm:pt modelId="{CCE2DBF0-DD06-034C-AFBB-B69E758EB0C8}" type="pres">
      <dgm:prSet presAssocID="{F48C8126-04A4-1D48-B586-0E394CD71A8B}" presName="parTx" presStyleLbl="node1" presStyleIdx="2" presStyleCnt="4" custLinFactNeighborX="-7938">
        <dgm:presLayoutVars>
          <dgm:chMax val="0"/>
          <dgm:chPref val="0"/>
          <dgm:bulletEnabled val="1"/>
        </dgm:presLayoutVars>
      </dgm:prSet>
      <dgm:spPr/>
    </dgm:pt>
    <dgm:pt modelId="{BABBA76F-74F6-534C-A248-DCA8A8DAE761}" type="pres">
      <dgm:prSet presAssocID="{F48C8126-04A4-1D48-B586-0E394CD71A8B}" presName="desTx" presStyleLbl="revTx" presStyleIdx="1" presStyleCnt="3" custScaleX="137965" custLinFactNeighborX="18434">
        <dgm:presLayoutVars>
          <dgm:bulletEnabled val="1"/>
        </dgm:presLayoutVars>
      </dgm:prSet>
      <dgm:spPr/>
    </dgm:pt>
    <dgm:pt modelId="{CECFF1E4-A40F-2341-BF86-AA6B07137D8A}" type="pres">
      <dgm:prSet presAssocID="{1F7D6E9B-D440-014E-8955-9B3B9782AD40}" presName="space" presStyleCnt="0"/>
      <dgm:spPr/>
    </dgm:pt>
    <dgm:pt modelId="{2766E0F9-DE91-9949-BF05-4FDBDEB0720F}" type="pres">
      <dgm:prSet presAssocID="{29FF905A-A0EA-6344-883F-37EA226AC692}" presName="composite" presStyleCnt="0"/>
      <dgm:spPr/>
    </dgm:pt>
    <dgm:pt modelId="{09784719-DF94-744A-82AB-63D7882DB67A}" type="pres">
      <dgm:prSet presAssocID="{29FF905A-A0EA-6344-883F-37EA226AC692}" presName="parTx" presStyleLbl="node1" presStyleIdx="3" presStyleCnt="4" custLinFactNeighborX="-3408">
        <dgm:presLayoutVars>
          <dgm:chMax val="0"/>
          <dgm:chPref val="0"/>
          <dgm:bulletEnabled val="1"/>
        </dgm:presLayoutVars>
      </dgm:prSet>
      <dgm:spPr/>
    </dgm:pt>
    <dgm:pt modelId="{1AEC51BE-85E1-804F-B70E-DC0D5FE992DF}" type="pres">
      <dgm:prSet presAssocID="{29FF905A-A0EA-6344-883F-37EA226AC692}" presName="desTx" presStyleLbl="revTx" presStyleIdx="2" presStyleCnt="3">
        <dgm:presLayoutVars>
          <dgm:bulletEnabled val="1"/>
        </dgm:presLayoutVars>
      </dgm:prSet>
      <dgm:spPr/>
    </dgm:pt>
  </dgm:ptLst>
  <dgm:cxnLst>
    <dgm:cxn modelId="{3E9C832C-357F-C744-AA19-DFC8C1A8B556}" type="presOf" srcId="{F48C8126-04A4-1D48-B586-0E394CD71A8B}" destId="{CCE2DBF0-DD06-034C-AFBB-B69E758EB0C8}" srcOrd="0" destOrd="0" presId="urn:microsoft.com/office/officeart/2005/8/layout/chevron1"/>
    <dgm:cxn modelId="{B6AD2B43-EC04-454A-8A1C-4A5EFC35E582}" type="presOf" srcId="{F8E1304A-929F-3E40-9C60-3420E5A61131}" destId="{BABBA76F-74F6-534C-A248-DCA8A8DAE761}" srcOrd="0" destOrd="0" presId="urn:microsoft.com/office/officeart/2005/8/layout/chevron1"/>
    <dgm:cxn modelId="{E4274148-4AE6-2241-A4C5-3E5CEE2F4ACD}" type="presOf" srcId="{1D02FF0D-195A-5D4B-8DCD-B8A6383A58AC}" destId="{F427CF67-3C7B-E149-9183-E7B40726E8B4}" srcOrd="0" destOrd="0" presId="urn:microsoft.com/office/officeart/2005/8/layout/chevron1"/>
    <dgm:cxn modelId="{44B47567-4DE1-8B4C-9BB5-5A1CD417003B}" type="presOf" srcId="{A24C3443-1F93-0348-9DA1-FCFBB45DA048}" destId="{43E4CC2C-ED3D-834B-8755-613DB5AE5CC8}" srcOrd="0" destOrd="0" presId="urn:microsoft.com/office/officeart/2005/8/layout/chevron1"/>
    <dgm:cxn modelId="{7FCFD675-5615-5B48-9DD5-8A91C0FE9D18}" srcId="{A24C3443-1F93-0348-9DA1-FCFBB45DA048}" destId="{1D02FF0D-195A-5D4B-8DCD-B8A6383A58AC}" srcOrd="1" destOrd="0" parTransId="{D6F82750-32E0-C844-B0BE-41AE5D048ECE}" sibTransId="{4DBE95AC-7C08-324F-AB8A-779022829E2C}"/>
    <dgm:cxn modelId="{97D91D91-44D3-EB4E-891B-81A6BF45AF8D}" type="presOf" srcId="{0E361D71-7616-9446-AC89-089D2F6194A3}" destId="{CFA3A483-DB20-9F49-81E1-D0F59DB662C1}" srcOrd="0" destOrd="0" presId="urn:microsoft.com/office/officeart/2005/8/layout/chevron1"/>
    <dgm:cxn modelId="{D44FC291-E705-D048-8382-7493F2E67BAC}" type="presOf" srcId="{29FF905A-A0EA-6344-883F-37EA226AC692}" destId="{09784719-DF94-744A-82AB-63D7882DB67A}" srcOrd="0" destOrd="0" presId="urn:microsoft.com/office/officeart/2005/8/layout/chevron1"/>
    <dgm:cxn modelId="{FCD6D898-3A30-4748-896A-A73273BC90E1}" srcId="{341C8761-C933-6442-A229-B80F79713394}" destId="{0E361D71-7616-9446-AC89-089D2F6194A3}" srcOrd="0" destOrd="0" parTransId="{5A3ADC65-BFBD-0F4A-B147-3CF8DFB6D6BC}" sibTransId="{6A1F25B9-560A-2143-AFFD-9273C83383AF}"/>
    <dgm:cxn modelId="{FA038FA0-3B7B-A14B-BEC2-22D6813DD3E4}" srcId="{A24C3443-1F93-0348-9DA1-FCFBB45DA048}" destId="{29FF905A-A0EA-6344-883F-37EA226AC692}" srcOrd="3" destOrd="0" parTransId="{2C6C2922-D5A2-6A46-9EFB-2D4720EAC450}" sibTransId="{9CF1A859-CBD6-E840-90CF-DD928A225D20}"/>
    <dgm:cxn modelId="{586498AF-3873-1F4A-AAD5-A5CC85EF30EF}" type="presOf" srcId="{341C8761-C933-6442-A229-B80F79713394}" destId="{5AC73D32-E7BA-5241-A836-6C42EEDB6E63}" srcOrd="0" destOrd="0" presId="urn:microsoft.com/office/officeart/2005/8/layout/chevron1"/>
    <dgm:cxn modelId="{B98A64D3-5EF7-4C4A-8588-C4880E11F354}" srcId="{A24C3443-1F93-0348-9DA1-FCFBB45DA048}" destId="{341C8761-C933-6442-A229-B80F79713394}" srcOrd="0" destOrd="0" parTransId="{B5BEA9B7-37CB-5746-A198-8B6EF1DB9BB5}" sibTransId="{C8226D8C-217E-4B41-A06E-2FB3786175F0}"/>
    <dgm:cxn modelId="{BCD911D6-B04D-4F41-8C62-78063C46E98B}" srcId="{A24C3443-1F93-0348-9DA1-FCFBB45DA048}" destId="{F48C8126-04A4-1D48-B586-0E394CD71A8B}" srcOrd="2" destOrd="0" parTransId="{F53A19B7-30BA-794A-99A6-C2FC72C9E157}" sibTransId="{1F7D6E9B-D440-014E-8955-9B3B9782AD40}"/>
    <dgm:cxn modelId="{EBFA4CDE-CA47-564C-A54A-2A5D8A13DA1E}" type="presOf" srcId="{869114FB-78DB-C642-A67F-9913D0E0EA29}" destId="{1AEC51BE-85E1-804F-B70E-DC0D5FE992DF}" srcOrd="0" destOrd="0" presId="urn:microsoft.com/office/officeart/2005/8/layout/chevron1"/>
    <dgm:cxn modelId="{E547FAE0-6E1C-C345-AAC8-FB07CEC9D338}" srcId="{29FF905A-A0EA-6344-883F-37EA226AC692}" destId="{869114FB-78DB-C642-A67F-9913D0E0EA29}" srcOrd="0" destOrd="0" parTransId="{8EA40B9C-A110-5E4A-9BB7-C9D79B2A5A4C}" sibTransId="{E86C5F44-CE95-734E-8C16-8EDCD6233143}"/>
    <dgm:cxn modelId="{3D9F7AF1-B692-EC45-813A-51DFBE5890A1}" srcId="{F48C8126-04A4-1D48-B586-0E394CD71A8B}" destId="{F8E1304A-929F-3E40-9C60-3420E5A61131}" srcOrd="0" destOrd="0" parTransId="{C4060EF4-DB11-574C-9662-292F97480FF9}" sibTransId="{2803C455-DE2C-2741-8389-3892B6798CB1}"/>
    <dgm:cxn modelId="{DD3F9B76-DC4A-564B-B7DD-15C861BB9137}" type="presParOf" srcId="{43E4CC2C-ED3D-834B-8755-613DB5AE5CC8}" destId="{FE3E4A2F-A06B-E44A-AC8E-C4DBA7131B58}" srcOrd="0" destOrd="0" presId="urn:microsoft.com/office/officeart/2005/8/layout/chevron1"/>
    <dgm:cxn modelId="{961E9626-4672-EC47-8C87-F41243112414}" type="presParOf" srcId="{FE3E4A2F-A06B-E44A-AC8E-C4DBA7131B58}" destId="{5AC73D32-E7BA-5241-A836-6C42EEDB6E63}" srcOrd="0" destOrd="0" presId="urn:microsoft.com/office/officeart/2005/8/layout/chevron1"/>
    <dgm:cxn modelId="{BD0C2C6B-E3D8-0844-A7AB-665F5621C0DD}" type="presParOf" srcId="{FE3E4A2F-A06B-E44A-AC8E-C4DBA7131B58}" destId="{CFA3A483-DB20-9F49-81E1-D0F59DB662C1}" srcOrd="1" destOrd="0" presId="urn:microsoft.com/office/officeart/2005/8/layout/chevron1"/>
    <dgm:cxn modelId="{BD133D0F-60A7-2A44-AECC-178D5EC8FE6A}" type="presParOf" srcId="{43E4CC2C-ED3D-834B-8755-613DB5AE5CC8}" destId="{7603D66C-C6F4-5541-A091-EC046DEC9A2F}" srcOrd="1" destOrd="0" presId="urn:microsoft.com/office/officeart/2005/8/layout/chevron1"/>
    <dgm:cxn modelId="{0C1488D6-CAA3-2B49-BFE8-D898E961D95E}" type="presParOf" srcId="{43E4CC2C-ED3D-834B-8755-613DB5AE5CC8}" destId="{B71251CA-93B5-F44D-9665-BD96A437233B}" srcOrd="2" destOrd="0" presId="urn:microsoft.com/office/officeart/2005/8/layout/chevron1"/>
    <dgm:cxn modelId="{CB3F1724-2B83-4340-A86E-FE91E59B8FE8}" type="presParOf" srcId="{B71251CA-93B5-F44D-9665-BD96A437233B}" destId="{F427CF67-3C7B-E149-9183-E7B40726E8B4}" srcOrd="0" destOrd="0" presId="urn:microsoft.com/office/officeart/2005/8/layout/chevron1"/>
    <dgm:cxn modelId="{77788768-725A-0C45-AF22-8C387563FB6A}" type="presParOf" srcId="{B71251CA-93B5-F44D-9665-BD96A437233B}" destId="{361C36A4-11DD-1C4D-86C2-7AB4E44961AC}" srcOrd="1" destOrd="0" presId="urn:microsoft.com/office/officeart/2005/8/layout/chevron1"/>
    <dgm:cxn modelId="{70971BEA-97E4-FD48-AF22-77E8E86BBBC1}" type="presParOf" srcId="{43E4CC2C-ED3D-834B-8755-613DB5AE5CC8}" destId="{A3E6807D-A2A8-D141-B4CF-159BB880DA47}" srcOrd="3" destOrd="0" presId="urn:microsoft.com/office/officeart/2005/8/layout/chevron1"/>
    <dgm:cxn modelId="{9BDDBB5E-1D8F-484C-8AD3-DE85ACB420CA}" type="presParOf" srcId="{43E4CC2C-ED3D-834B-8755-613DB5AE5CC8}" destId="{8F491E73-6D22-964C-91BE-7038443F4728}" srcOrd="4" destOrd="0" presId="urn:microsoft.com/office/officeart/2005/8/layout/chevron1"/>
    <dgm:cxn modelId="{C32A5D57-91D3-0048-B41C-31922836EDFB}" type="presParOf" srcId="{8F491E73-6D22-964C-91BE-7038443F4728}" destId="{CCE2DBF0-DD06-034C-AFBB-B69E758EB0C8}" srcOrd="0" destOrd="0" presId="urn:microsoft.com/office/officeart/2005/8/layout/chevron1"/>
    <dgm:cxn modelId="{0AC01DF3-A90F-6A4F-A8D7-95D6A10BB8C1}" type="presParOf" srcId="{8F491E73-6D22-964C-91BE-7038443F4728}" destId="{BABBA76F-74F6-534C-A248-DCA8A8DAE761}" srcOrd="1" destOrd="0" presId="urn:microsoft.com/office/officeart/2005/8/layout/chevron1"/>
    <dgm:cxn modelId="{238521A0-405E-094D-BF8C-B7182D6F0D34}" type="presParOf" srcId="{43E4CC2C-ED3D-834B-8755-613DB5AE5CC8}" destId="{CECFF1E4-A40F-2341-BF86-AA6B07137D8A}" srcOrd="5" destOrd="0" presId="urn:microsoft.com/office/officeart/2005/8/layout/chevron1"/>
    <dgm:cxn modelId="{D8200FDB-53B4-6941-A61A-8FA05736F781}" type="presParOf" srcId="{43E4CC2C-ED3D-834B-8755-613DB5AE5CC8}" destId="{2766E0F9-DE91-9949-BF05-4FDBDEB0720F}" srcOrd="6" destOrd="0" presId="urn:microsoft.com/office/officeart/2005/8/layout/chevron1"/>
    <dgm:cxn modelId="{83A50B8A-1004-994C-BCEF-958072724C0D}" type="presParOf" srcId="{2766E0F9-DE91-9949-BF05-4FDBDEB0720F}" destId="{09784719-DF94-744A-82AB-63D7882DB67A}" srcOrd="0" destOrd="0" presId="urn:microsoft.com/office/officeart/2005/8/layout/chevron1"/>
    <dgm:cxn modelId="{998498FA-7271-5C43-9CCC-8641E0850641}" type="presParOf" srcId="{2766E0F9-DE91-9949-BF05-4FDBDEB0720F}" destId="{1AEC51BE-85E1-804F-B70E-DC0D5FE992DF}" srcOrd="1"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AC73D32-E7BA-5241-A836-6C42EEDB6E63}">
      <dsp:nvSpPr>
        <dsp:cNvPr id="0" name=""/>
        <dsp:cNvSpPr/>
      </dsp:nvSpPr>
      <dsp:spPr>
        <a:xfrm>
          <a:off x="1430" y="825949"/>
          <a:ext cx="2043565" cy="817426"/>
        </a:xfrm>
        <a:prstGeom prst="chevron">
          <a:avLst/>
        </a:prstGeom>
        <a:gradFill rotWithShape="0">
          <a:gsLst>
            <a:gs pos="0">
              <a:schemeClr val="accent4">
                <a:hueOff val="0"/>
                <a:satOff val="0"/>
                <a:lumOff val="0"/>
                <a:alphaOff val="0"/>
                <a:tint val="92000"/>
                <a:satMod val="170000"/>
              </a:schemeClr>
            </a:gs>
            <a:gs pos="15000">
              <a:schemeClr val="accent4">
                <a:hueOff val="0"/>
                <a:satOff val="0"/>
                <a:lumOff val="0"/>
                <a:alphaOff val="0"/>
                <a:tint val="92000"/>
                <a:shade val="99000"/>
                <a:satMod val="170000"/>
              </a:schemeClr>
            </a:gs>
            <a:gs pos="62000">
              <a:schemeClr val="accent4">
                <a:hueOff val="0"/>
                <a:satOff val="0"/>
                <a:lumOff val="0"/>
                <a:alphaOff val="0"/>
                <a:tint val="96000"/>
                <a:shade val="80000"/>
                <a:satMod val="170000"/>
              </a:schemeClr>
            </a:gs>
            <a:gs pos="97000">
              <a:schemeClr val="accent4">
                <a:hueOff val="0"/>
                <a:satOff val="0"/>
                <a:lumOff val="0"/>
                <a:alphaOff val="0"/>
                <a:tint val="98000"/>
                <a:shade val="63000"/>
                <a:satMod val="170000"/>
              </a:schemeClr>
            </a:gs>
            <a:gs pos="100000">
              <a:schemeClr val="accent4">
                <a:hueOff val="0"/>
                <a:satOff val="0"/>
                <a:lumOff val="0"/>
                <a:alphaOff val="0"/>
                <a:shade val="62000"/>
                <a:satMod val="170000"/>
              </a:schemeClr>
            </a:gs>
          </a:gsLst>
          <a:path path="circle">
            <a:fillToRect l="50000" t="50000" r="50000" b="50000"/>
          </a:path>
        </a:gradFill>
        <a:ln>
          <a:noFill/>
        </a:ln>
        <a:effectLst>
          <a:outerShdw blurRad="63500" dist="25400" dir="5400000" rotWithShape="0">
            <a:srgbClr val="000000">
              <a:alpha val="43137"/>
            </a:srgbClr>
          </a:outerShdw>
        </a:effectLst>
        <a:scene3d>
          <a:camera prst="orthographicFront" fov="0">
            <a:rot lat="0" lon="0" rev="0"/>
          </a:camera>
          <a:lightRig rig="brightRoom" dir="tl">
            <a:rot lat="0" lon="0" rev="8700000"/>
          </a:lightRig>
        </a:scene3d>
        <a:sp3d contourW="12700">
          <a:bevelT w="0" h="0"/>
          <a:contourClr>
            <a:schemeClr val="accent4">
              <a:hueOff val="0"/>
              <a:satOff val="0"/>
              <a:lumOff val="0"/>
              <a:alphaOff val="0"/>
              <a:shade val="80000"/>
            </a:schemeClr>
          </a:contourClr>
        </a:sp3d>
      </dsp:spPr>
      <dsp:style>
        <a:lnRef idx="0">
          <a:scrgbClr r="0" g="0" b="0"/>
        </a:lnRef>
        <a:fillRef idx="3">
          <a:scrgbClr r="0" g="0" b="0"/>
        </a:fillRef>
        <a:effectRef idx="2">
          <a:scrgbClr r="0" g="0" b="0"/>
        </a:effectRef>
        <a:fontRef idx="minor">
          <a:schemeClr val="lt1"/>
        </a:fontRef>
      </dsp:style>
      <dsp:txBody>
        <a:bodyPr spcFirstLastPara="0" vert="horz" wrap="square" lIns="56007" tIns="18669" rIns="18669" bIns="18669" numCol="1" spcCol="1270" anchor="ctr" anchorCtr="0">
          <a:noAutofit/>
        </a:bodyPr>
        <a:lstStyle/>
        <a:p>
          <a:pPr marL="0" lvl="0" indent="0" algn="ctr" defTabSz="622300">
            <a:lnSpc>
              <a:spcPct val="90000"/>
            </a:lnSpc>
            <a:spcBef>
              <a:spcPct val="0"/>
            </a:spcBef>
            <a:spcAft>
              <a:spcPct val="35000"/>
            </a:spcAft>
            <a:buNone/>
          </a:pPr>
          <a:r>
            <a:rPr lang="en-US" sz="1400" kern="1200"/>
            <a:t>1st Edition</a:t>
          </a:r>
          <a:endParaRPr lang="en-US" sz="1400" kern="1200" dirty="0"/>
        </a:p>
        <a:p>
          <a:pPr marL="0" lvl="0" indent="0" algn="ctr" defTabSz="622300">
            <a:lnSpc>
              <a:spcPct val="90000"/>
            </a:lnSpc>
            <a:spcBef>
              <a:spcPct val="0"/>
            </a:spcBef>
            <a:spcAft>
              <a:spcPct val="35000"/>
            </a:spcAft>
            <a:buNone/>
          </a:pPr>
          <a:r>
            <a:rPr lang="en-US" sz="1400" kern="1200" dirty="0"/>
            <a:t>1997</a:t>
          </a:r>
        </a:p>
      </dsp:txBody>
      <dsp:txXfrm>
        <a:off x="410143" y="825949"/>
        <a:ext cx="1226139" cy="817426"/>
      </dsp:txXfrm>
    </dsp:sp>
    <dsp:sp modelId="{CFA3A483-DB20-9F49-81E1-D0F59DB662C1}">
      <dsp:nvSpPr>
        <dsp:cNvPr id="0" name=""/>
        <dsp:cNvSpPr/>
      </dsp:nvSpPr>
      <dsp:spPr>
        <a:xfrm>
          <a:off x="1430" y="1745554"/>
          <a:ext cx="1634852" cy="117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114300" lvl="1" indent="-114300" algn="l" defTabSz="533400">
            <a:lnSpc>
              <a:spcPct val="90000"/>
            </a:lnSpc>
            <a:spcBef>
              <a:spcPct val="0"/>
            </a:spcBef>
            <a:spcAft>
              <a:spcPct val="15000"/>
            </a:spcAft>
            <a:buChar char="•"/>
          </a:pPr>
          <a:r>
            <a:rPr lang="en-US" sz="1200" b="1" kern="1200" dirty="0"/>
            <a:t>First </a:t>
          </a:r>
          <a:r>
            <a:rPr lang="en-US" sz="1200" b="1" kern="1200" dirty="0" err="1"/>
            <a:t>impl</a:t>
          </a:r>
          <a:r>
            <a:rPr lang="en-US" sz="1200" b="1" kern="1200" dirty="0"/>
            <a:t>.</a:t>
          </a:r>
        </a:p>
      </dsp:txBody>
      <dsp:txXfrm>
        <a:off x="1430" y="1745554"/>
        <a:ext cx="1634852" cy="1170000"/>
      </dsp:txXfrm>
    </dsp:sp>
    <dsp:sp modelId="{F427CF67-3C7B-E149-9183-E7B40726E8B4}">
      <dsp:nvSpPr>
        <dsp:cNvPr id="0" name=""/>
        <dsp:cNvSpPr/>
      </dsp:nvSpPr>
      <dsp:spPr>
        <a:xfrm>
          <a:off x="1935931" y="825949"/>
          <a:ext cx="2043565" cy="817426"/>
        </a:xfrm>
        <a:prstGeom prst="chevron">
          <a:avLst/>
        </a:prstGeom>
        <a:gradFill rotWithShape="0">
          <a:gsLst>
            <a:gs pos="0">
              <a:schemeClr val="accent4">
                <a:hueOff val="-1070112"/>
                <a:satOff val="13230"/>
                <a:lumOff val="-4313"/>
                <a:alphaOff val="0"/>
                <a:tint val="92000"/>
                <a:satMod val="170000"/>
              </a:schemeClr>
            </a:gs>
            <a:gs pos="15000">
              <a:schemeClr val="accent4">
                <a:hueOff val="-1070112"/>
                <a:satOff val="13230"/>
                <a:lumOff val="-4313"/>
                <a:alphaOff val="0"/>
                <a:tint val="92000"/>
                <a:shade val="99000"/>
                <a:satMod val="170000"/>
              </a:schemeClr>
            </a:gs>
            <a:gs pos="62000">
              <a:schemeClr val="accent4">
                <a:hueOff val="-1070112"/>
                <a:satOff val="13230"/>
                <a:lumOff val="-4313"/>
                <a:alphaOff val="0"/>
                <a:tint val="96000"/>
                <a:shade val="80000"/>
                <a:satMod val="170000"/>
              </a:schemeClr>
            </a:gs>
            <a:gs pos="97000">
              <a:schemeClr val="accent4">
                <a:hueOff val="-1070112"/>
                <a:satOff val="13230"/>
                <a:lumOff val="-4313"/>
                <a:alphaOff val="0"/>
                <a:tint val="98000"/>
                <a:shade val="63000"/>
                <a:satMod val="170000"/>
              </a:schemeClr>
            </a:gs>
            <a:gs pos="100000">
              <a:schemeClr val="accent4">
                <a:hueOff val="-1070112"/>
                <a:satOff val="13230"/>
                <a:lumOff val="-4313"/>
                <a:alphaOff val="0"/>
                <a:shade val="62000"/>
                <a:satMod val="170000"/>
              </a:schemeClr>
            </a:gs>
          </a:gsLst>
          <a:path path="circle">
            <a:fillToRect l="50000" t="50000" r="50000" b="50000"/>
          </a:path>
        </a:gradFill>
        <a:ln>
          <a:noFill/>
        </a:ln>
        <a:effectLst>
          <a:outerShdw blurRad="63500" dist="25400" dir="5400000" rotWithShape="0">
            <a:srgbClr val="000000">
              <a:alpha val="43137"/>
            </a:srgbClr>
          </a:outerShdw>
        </a:effectLst>
        <a:scene3d>
          <a:camera prst="orthographicFront" fov="0">
            <a:rot lat="0" lon="0" rev="0"/>
          </a:camera>
          <a:lightRig rig="brightRoom" dir="tl">
            <a:rot lat="0" lon="0" rev="8700000"/>
          </a:lightRig>
        </a:scene3d>
        <a:sp3d contourW="12700">
          <a:bevelT w="0" h="0"/>
          <a:contourClr>
            <a:schemeClr val="accent4">
              <a:hueOff val="-1070112"/>
              <a:satOff val="13230"/>
              <a:lumOff val="-4313"/>
              <a:alphaOff val="0"/>
              <a:shade val="80000"/>
            </a:schemeClr>
          </a:contourClr>
        </a:sp3d>
      </dsp:spPr>
      <dsp:style>
        <a:lnRef idx="0">
          <a:scrgbClr r="0" g="0" b="0"/>
        </a:lnRef>
        <a:fillRef idx="3">
          <a:scrgbClr r="0" g="0" b="0"/>
        </a:fillRef>
        <a:effectRef idx="2">
          <a:scrgbClr r="0" g="0" b="0"/>
        </a:effectRef>
        <a:fontRef idx="minor">
          <a:schemeClr val="lt1"/>
        </a:fontRef>
      </dsp:style>
      <dsp:txBody>
        <a:bodyPr spcFirstLastPara="0" vert="horz" wrap="square" lIns="56007" tIns="18669" rIns="18669" bIns="18669" numCol="1" spcCol="1270" anchor="ctr" anchorCtr="0">
          <a:noAutofit/>
        </a:bodyPr>
        <a:lstStyle/>
        <a:p>
          <a:pPr marL="0" lvl="0" indent="0" algn="ctr" defTabSz="622300">
            <a:lnSpc>
              <a:spcPct val="90000"/>
            </a:lnSpc>
            <a:spcBef>
              <a:spcPct val="0"/>
            </a:spcBef>
            <a:spcAft>
              <a:spcPct val="35000"/>
            </a:spcAft>
            <a:buNone/>
          </a:pPr>
          <a:r>
            <a:rPr lang="en-US" sz="1400" kern="1200" dirty="0"/>
            <a:t>2nd Edition</a:t>
          </a:r>
        </a:p>
        <a:p>
          <a:pPr marL="0" lvl="0" indent="0" algn="ctr" defTabSz="622300">
            <a:lnSpc>
              <a:spcPct val="90000"/>
            </a:lnSpc>
            <a:spcBef>
              <a:spcPct val="0"/>
            </a:spcBef>
            <a:spcAft>
              <a:spcPct val="35000"/>
            </a:spcAft>
            <a:buNone/>
          </a:pPr>
          <a:r>
            <a:rPr lang="en-US" sz="1400" kern="1200" dirty="0"/>
            <a:t>1999</a:t>
          </a:r>
        </a:p>
      </dsp:txBody>
      <dsp:txXfrm>
        <a:off x="2344644" y="825949"/>
        <a:ext cx="1226139" cy="817426"/>
      </dsp:txXfrm>
    </dsp:sp>
    <dsp:sp modelId="{CCE2DBF0-DD06-034C-AFBB-B69E758EB0C8}">
      <dsp:nvSpPr>
        <dsp:cNvPr id="0" name=""/>
        <dsp:cNvSpPr/>
      </dsp:nvSpPr>
      <dsp:spPr>
        <a:xfrm>
          <a:off x="3876792" y="825949"/>
          <a:ext cx="2043565" cy="817426"/>
        </a:xfrm>
        <a:prstGeom prst="chevron">
          <a:avLst/>
        </a:prstGeom>
        <a:gradFill rotWithShape="0">
          <a:gsLst>
            <a:gs pos="0">
              <a:schemeClr val="accent4">
                <a:hueOff val="-2140224"/>
                <a:satOff val="26460"/>
                <a:lumOff val="-8626"/>
                <a:alphaOff val="0"/>
                <a:tint val="92000"/>
                <a:satMod val="170000"/>
              </a:schemeClr>
            </a:gs>
            <a:gs pos="15000">
              <a:schemeClr val="accent4">
                <a:hueOff val="-2140224"/>
                <a:satOff val="26460"/>
                <a:lumOff val="-8626"/>
                <a:alphaOff val="0"/>
                <a:tint val="92000"/>
                <a:shade val="99000"/>
                <a:satMod val="170000"/>
              </a:schemeClr>
            </a:gs>
            <a:gs pos="62000">
              <a:schemeClr val="accent4">
                <a:hueOff val="-2140224"/>
                <a:satOff val="26460"/>
                <a:lumOff val="-8626"/>
                <a:alphaOff val="0"/>
                <a:tint val="96000"/>
                <a:shade val="80000"/>
                <a:satMod val="170000"/>
              </a:schemeClr>
            </a:gs>
            <a:gs pos="97000">
              <a:schemeClr val="accent4">
                <a:hueOff val="-2140224"/>
                <a:satOff val="26460"/>
                <a:lumOff val="-8626"/>
                <a:alphaOff val="0"/>
                <a:tint val="98000"/>
                <a:shade val="63000"/>
                <a:satMod val="170000"/>
              </a:schemeClr>
            </a:gs>
            <a:gs pos="100000">
              <a:schemeClr val="accent4">
                <a:hueOff val="-2140224"/>
                <a:satOff val="26460"/>
                <a:lumOff val="-8626"/>
                <a:alphaOff val="0"/>
                <a:shade val="62000"/>
                <a:satMod val="170000"/>
              </a:schemeClr>
            </a:gs>
          </a:gsLst>
          <a:path path="circle">
            <a:fillToRect l="50000" t="50000" r="50000" b="50000"/>
          </a:path>
        </a:gradFill>
        <a:ln>
          <a:noFill/>
        </a:ln>
        <a:effectLst>
          <a:outerShdw blurRad="63500" dist="25400" dir="5400000" rotWithShape="0">
            <a:srgbClr val="000000">
              <a:alpha val="43137"/>
            </a:srgbClr>
          </a:outerShdw>
        </a:effectLst>
        <a:scene3d>
          <a:camera prst="orthographicFront" fov="0">
            <a:rot lat="0" lon="0" rev="0"/>
          </a:camera>
          <a:lightRig rig="brightRoom" dir="tl">
            <a:rot lat="0" lon="0" rev="8700000"/>
          </a:lightRig>
        </a:scene3d>
        <a:sp3d contourW="12700">
          <a:bevelT w="0" h="0"/>
          <a:contourClr>
            <a:schemeClr val="accent4">
              <a:hueOff val="-2140224"/>
              <a:satOff val="26460"/>
              <a:lumOff val="-8626"/>
              <a:alphaOff val="0"/>
              <a:shade val="80000"/>
            </a:schemeClr>
          </a:contourClr>
        </a:sp3d>
      </dsp:spPr>
      <dsp:style>
        <a:lnRef idx="0">
          <a:scrgbClr r="0" g="0" b="0"/>
        </a:lnRef>
        <a:fillRef idx="3">
          <a:scrgbClr r="0" g="0" b="0"/>
        </a:fillRef>
        <a:effectRef idx="2">
          <a:scrgbClr r="0" g="0" b="0"/>
        </a:effectRef>
        <a:fontRef idx="minor">
          <a:schemeClr val="lt1"/>
        </a:fontRef>
      </dsp:style>
      <dsp:txBody>
        <a:bodyPr spcFirstLastPara="0" vert="horz" wrap="square" lIns="56007" tIns="18669" rIns="18669" bIns="18669" numCol="1" spcCol="1270" anchor="ctr" anchorCtr="0">
          <a:noAutofit/>
        </a:bodyPr>
        <a:lstStyle/>
        <a:p>
          <a:pPr marL="0" lvl="0" indent="0" algn="ctr" defTabSz="622300">
            <a:lnSpc>
              <a:spcPct val="90000"/>
            </a:lnSpc>
            <a:spcBef>
              <a:spcPct val="0"/>
            </a:spcBef>
            <a:spcAft>
              <a:spcPct val="35000"/>
            </a:spcAft>
            <a:buNone/>
          </a:pPr>
          <a:r>
            <a:rPr lang="en-US" sz="1400" kern="1200" dirty="0"/>
            <a:t>Java SE 7</a:t>
          </a:r>
        </a:p>
        <a:p>
          <a:pPr marL="0" lvl="0" indent="0" algn="ctr" defTabSz="622300">
            <a:lnSpc>
              <a:spcPct val="90000"/>
            </a:lnSpc>
            <a:spcBef>
              <a:spcPct val="0"/>
            </a:spcBef>
            <a:spcAft>
              <a:spcPct val="35000"/>
            </a:spcAft>
            <a:buNone/>
          </a:pPr>
          <a:r>
            <a:rPr lang="en-US" sz="1400" kern="1200" dirty="0"/>
            <a:t>2011</a:t>
          </a:r>
        </a:p>
      </dsp:txBody>
      <dsp:txXfrm>
        <a:off x="4285505" y="825949"/>
        <a:ext cx="1226139" cy="817426"/>
      </dsp:txXfrm>
    </dsp:sp>
    <dsp:sp modelId="{BABBA76F-74F6-534C-A248-DCA8A8DAE761}">
      <dsp:nvSpPr>
        <dsp:cNvPr id="0" name=""/>
        <dsp:cNvSpPr/>
      </dsp:nvSpPr>
      <dsp:spPr>
        <a:xfrm>
          <a:off x="4030043" y="1745554"/>
          <a:ext cx="2255523" cy="117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57150" lvl="1" indent="-57150" algn="l" defTabSz="488950">
            <a:lnSpc>
              <a:spcPct val="90000"/>
            </a:lnSpc>
            <a:spcBef>
              <a:spcPct val="0"/>
            </a:spcBef>
            <a:spcAft>
              <a:spcPct val="15000"/>
            </a:spcAft>
            <a:buChar char="•"/>
          </a:pPr>
          <a:r>
            <a:rPr lang="en-US" sz="1100" b="1" kern="1200" dirty="0"/>
            <a:t>JSR292 introduced dynamic </a:t>
          </a:r>
          <a:r>
            <a:rPr lang="en-US" sz="1100" b="1" kern="1200" dirty="0" err="1"/>
            <a:t>invokedynamic</a:t>
          </a:r>
          <a:endParaRPr lang="en-US" sz="1100" b="1" kern="1200" dirty="0"/>
        </a:p>
      </dsp:txBody>
      <dsp:txXfrm>
        <a:off x="4030043" y="1745554"/>
        <a:ext cx="2255523" cy="1170000"/>
      </dsp:txXfrm>
    </dsp:sp>
    <dsp:sp modelId="{09784719-DF94-744A-82AB-63D7882DB67A}">
      <dsp:nvSpPr>
        <dsp:cNvPr id="0" name=""/>
        <dsp:cNvSpPr/>
      </dsp:nvSpPr>
      <dsp:spPr>
        <a:xfrm>
          <a:off x="5796931" y="825949"/>
          <a:ext cx="2043565" cy="817426"/>
        </a:xfrm>
        <a:prstGeom prst="chevron">
          <a:avLst/>
        </a:prstGeom>
        <a:gradFill rotWithShape="0">
          <a:gsLst>
            <a:gs pos="0">
              <a:schemeClr val="accent4">
                <a:hueOff val="-3210336"/>
                <a:satOff val="39690"/>
                <a:lumOff val="-12939"/>
                <a:alphaOff val="0"/>
                <a:tint val="92000"/>
                <a:satMod val="170000"/>
              </a:schemeClr>
            </a:gs>
            <a:gs pos="15000">
              <a:schemeClr val="accent4">
                <a:hueOff val="-3210336"/>
                <a:satOff val="39690"/>
                <a:lumOff val="-12939"/>
                <a:alphaOff val="0"/>
                <a:tint val="92000"/>
                <a:shade val="99000"/>
                <a:satMod val="170000"/>
              </a:schemeClr>
            </a:gs>
            <a:gs pos="62000">
              <a:schemeClr val="accent4">
                <a:hueOff val="-3210336"/>
                <a:satOff val="39690"/>
                <a:lumOff val="-12939"/>
                <a:alphaOff val="0"/>
                <a:tint val="96000"/>
                <a:shade val="80000"/>
                <a:satMod val="170000"/>
              </a:schemeClr>
            </a:gs>
            <a:gs pos="97000">
              <a:schemeClr val="accent4">
                <a:hueOff val="-3210336"/>
                <a:satOff val="39690"/>
                <a:lumOff val="-12939"/>
                <a:alphaOff val="0"/>
                <a:tint val="98000"/>
                <a:shade val="63000"/>
                <a:satMod val="170000"/>
              </a:schemeClr>
            </a:gs>
            <a:gs pos="100000">
              <a:schemeClr val="accent4">
                <a:hueOff val="-3210336"/>
                <a:satOff val="39690"/>
                <a:lumOff val="-12939"/>
                <a:alphaOff val="0"/>
                <a:shade val="62000"/>
                <a:satMod val="170000"/>
              </a:schemeClr>
            </a:gs>
          </a:gsLst>
          <a:path path="circle">
            <a:fillToRect l="50000" t="50000" r="50000" b="50000"/>
          </a:path>
        </a:gradFill>
        <a:ln>
          <a:noFill/>
        </a:ln>
        <a:effectLst>
          <a:outerShdw blurRad="63500" dist="25400" dir="5400000" rotWithShape="0">
            <a:srgbClr val="000000">
              <a:alpha val="43137"/>
            </a:srgbClr>
          </a:outerShdw>
        </a:effectLst>
        <a:scene3d>
          <a:camera prst="orthographicFront" fov="0">
            <a:rot lat="0" lon="0" rev="0"/>
          </a:camera>
          <a:lightRig rig="brightRoom" dir="tl">
            <a:rot lat="0" lon="0" rev="8700000"/>
          </a:lightRig>
        </a:scene3d>
        <a:sp3d contourW="12700">
          <a:bevelT w="0" h="0"/>
          <a:contourClr>
            <a:schemeClr val="accent4">
              <a:hueOff val="-3210336"/>
              <a:satOff val="39690"/>
              <a:lumOff val="-12939"/>
              <a:alphaOff val="0"/>
              <a:shade val="80000"/>
            </a:schemeClr>
          </a:contourClr>
        </a:sp3d>
      </dsp:spPr>
      <dsp:style>
        <a:lnRef idx="0">
          <a:scrgbClr r="0" g="0" b="0"/>
        </a:lnRef>
        <a:fillRef idx="3">
          <a:scrgbClr r="0" g="0" b="0"/>
        </a:fillRef>
        <a:effectRef idx="2">
          <a:scrgbClr r="0" g="0" b="0"/>
        </a:effectRef>
        <a:fontRef idx="minor">
          <a:schemeClr val="lt1"/>
        </a:fontRef>
      </dsp:style>
      <dsp:txBody>
        <a:bodyPr spcFirstLastPara="0" vert="horz" wrap="square" lIns="56007" tIns="18669" rIns="18669" bIns="18669" numCol="1" spcCol="1270" anchor="ctr" anchorCtr="0">
          <a:noAutofit/>
        </a:bodyPr>
        <a:lstStyle/>
        <a:p>
          <a:pPr marL="0" lvl="0" indent="0" algn="ctr" defTabSz="622300">
            <a:lnSpc>
              <a:spcPct val="90000"/>
            </a:lnSpc>
            <a:spcBef>
              <a:spcPct val="0"/>
            </a:spcBef>
            <a:spcAft>
              <a:spcPct val="35000"/>
            </a:spcAft>
            <a:buNone/>
          </a:pPr>
          <a:r>
            <a:rPr lang="en-US" sz="1400" kern="1200" dirty="0"/>
            <a:t>Java SE 8</a:t>
          </a:r>
        </a:p>
        <a:p>
          <a:pPr marL="0" lvl="0" indent="0" algn="ctr" defTabSz="622300">
            <a:lnSpc>
              <a:spcPct val="90000"/>
            </a:lnSpc>
            <a:spcBef>
              <a:spcPct val="0"/>
            </a:spcBef>
            <a:spcAft>
              <a:spcPct val="35000"/>
            </a:spcAft>
            <a:buNone/>
          </a:pPr>
          <a:r>
            <a:rPr lang="en-US" sz="1400" kern="1200" dirty="0"/>
            <a:t>2011</a:t>
          </a:r>
        </a:p>
      </dsp:txBody>
      <dsp:txXfrm>
        <a:off x="6205644" y="825949"/>
        <a:ext cx="1226139" cy="817426"/>
      </dsp:txXfrm>
    </dsp:sp>
    <dsp:sp modelId="{1AEC51BE-85E1-804F-B70E-DC0D5FE992DF}">
      <dsp:nvSpPr>
        <dsp:cNvPr id="0" name=""/>
        <dsp:cNvSpPr/>
      </dsp:nvSpPr>
      <dsp:spPr>
        <a:xfrm>
          <a:off x="5866575" y="1745554"/>
          <a:ext cx="1634852" cy="117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114300" lvl="1" indent="-114300" algn="l" defTabSz="533400">
            <a:lnSpc>
              <a:spcPct val="90000"/>
            </a:lnSpc>
            <a:spcBef>
              <a:spcPct val="0"/>
            </a:spcBef>
            <a:spcAft>
              <a:spcPct val="15000"/>
            </a:spcAft>
            <a:buChar char="•"/>
          </a:pPr>
          <a:r>
            <a:rPr lang="en-US" sz="1200" b="1" kern="1200" dirty="0"/>
            <a:t>Lambdas</a:t>
          </a:r>
        </a:p>
      </dsp:txBody>
      <dsp:txXfrm>
        <a:off x="5866575" y="1745554"/>
        <a:ext cx="1634852" cy="1170000"/>
      </dsp:txXfrm>
    </dsp:sp>
  </dsp:spTree>
</dsp:drawing>
</file>

<file path=ppt/diagrams/layout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tiff>
</file>

<file path=ppt/media/image3.tiff>
</file>

<file path=ppt/media/image4.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BD8F1DC-60F6-D849-9191-90BFB3F6E8DB}" type="datetimeFigureOut">
              <a:rPr lang="en-US" smtClean="0"/>
              <a:t>10/6/18</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99432D0-1F4E-8F4F-887C-04068225AD39}" type="slidenum">
              <a:rPr lang="en-US" smtClean="0"/>
              <a:t>‹#›</a:t>
            </a:fld>
            <a:endParaRPr lang="en-US"/>
          </a:p>
        </p:txBody>
      </p:sp>
    </p:spTree>
    <p:extLst>
      <p:ext uri="{BB962C8B-B14F-4D97-AF65-F5344CB8AC3E}">
        <p14:creationId xmlns:p14="http://schemas.microsoft.com/office/powerpoint/2010/main" val="2351986318"/>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8" Type="http://schemas.openxmlformats.org/officeDocument/2006/relationships/hyperlink" Target="https://en.wikipedia.org/wiki/Apache_Groovy#cite_note-blog.pivotal.io-5" TargetMode="External"/><Relationship Id="rId13" Type="http://schemas.openxmlformats.org/officeDocument/2006/relationships/hyperlink" Target="https://en.wikipedia.org/wiki/Operator_overloading" TargetMode="External"/><Relationship Id="rId18" Type="http://schemas.openxmlformats.org/officeDocument/2006/relationships/hyperlink" Target="https://en.wikipedia.org/wiki/Null_pointer" TargetMode="External"/><Relationship Id="rId3" Type="http://schemas.openxmlformats.org/officeDocument/2006/relationships/hyperlink" Target="https://en.wikipedia.org/wiki/Type_system#STATIC" TargetMode="External"/><Relationship Id="rId21" Type="http://schemas.openxmlformats.org/officeDocument/2006/relationships/hyperlink" Target="https://en.wikipedia.org/w/index.php?title=Apache_Groovy&amp;action=edit&amp;section=5" TargetMode="External"/><Relationship Id="rId7" Type="http://schemas.openxmlformats.org/officeDocument/2006/relationships/hyperlink" Target="https://en.wikipedia.org/wiki/Pivotal_Software" TargetMode="External"/><Relationship Id="rId12" Type="http://schemas.openxmlformats.org/officeDocument/2006/relationships/hyperlink" Target="https://en.wikipedia.org/wiki/Type_system#DYNAMIC" TargetMode="External"/><Relationship Id="rId17" Type="http://schemas.openxmlformats.org/officeDocument/2006/relationships/hyperlink" Target="https://en.wikipedia.org/wiki/Safe_navigation_operator" TargetMode="External"/><Relationship Id="rId25" Type="http://schemas.openxmlformats.org/officeDocument/2006/relationships/hyperlink" Target="http://www.apache.org/" TargetMode="External"/><Relationship Id="rId2" Type="http://schemas.openxmlformats.org/officeDocument/2006/relationships/slide" Target="../slides/slide12.xml"/><Relationship Id="rId16" Type="http://schemas.openxmlformats.org/officeDocument/2006/relationships/hyperlink" Target="https://en.wikipedia.org/w/index.php?title=Polymorphic_iteration&amp;action=edit&amp;redlink=1" TargetMode="External"/><Relationship Id="rId20" Type="http://schemas.openxmlformats.org/officeDocument/2006/relationships/hyperlink" Target="https://en.wikipedia.org/wiki/JavaBeans" TargetMode="External"/><Relationship Id="rId1" Type="http://schemas.openxmlformats.org/officeDocument/2006/relationships/notesMaster" Target="../notesMasters/notesMaster1.xml"/><Relationship Id="rId6" Type="http://schemas.openxmlformats.org/officeDocument/2006/relationships/hyperlink" Target="https://en.wikipedia.org/wiki/Apache_Groovy#cite_note-4" TargetMode="External"/><Relationship Id="rId11" Type="http://schemas.openxmlformats.org/officeDocument/2006/relationships/hyperlink" Target="https://en.wikipedia.org/wiki/Abstract_syntax_tree" TargetMode="External"/><Relationship Id="rId24" Type="http://schemas.openxmlformats.org/officeDocument/2006/relationships/hyperlink" Target="https://en.wikipedia.org/w/index.php?title=Apache_Groovy&amp;action=edit&amp;section=10" TargetMode="External"/><Relationship Id="rId5" Type="http://schemas.openxmlformats.org/officeDocument/2006/relationships/hyperlink" Target="https://en.wikipedia.org/wiki/Apache_Groovy#cite_note-3" TargetMode="External"/><Relationship Id="rId15" Type="http://schemas.openxmlformats.org/officeDocument/2006/relationships/hyperlink" Target="https://en.wikipedia.org/wiki/Regular_expression" TargetMode="External"/><Relationship Id="rId23" Type="http://schemas.openxmlformats.org/officeDocument/2006/relationships/hyperlink" Target="https://en.wikipedia.org/wiki/Prototype-based_programming" TargetMode="External"/><Relationship Id="rId10" Type="http://schemas.openxmlformats.org/officeDocument/2006/relationships/hyperlink" Target="https://en.wikipedia.org/wiki/Closure_(computer_programming)" TargetMode="External"/><Relationship Id="rId19" Type="http://schemas.openxmlformats.org/officeDocument/2006/relationships/hyperlink" Target="https://en.wikipedia.org/w/index.php?title=Apache_Groovy&amp;action=edit&amp;section=3" TargetMode="External"/><Relationship Id="rId4" Type="http://schemas.openxmlformats.org/officeDocument/2006/relationships/hyperlink" Target="https://en.wikipedia.org/wiki/Type_inference" TargetMode="External"/><Relationship Id="rId9" Type="http://schemas.openxmlformats.org/officeDocument/2006/relationships/hyperlink" Target="https://en.wikipedia.org/wiki/Curly_bracket_programming_language" TargetMode="External"/><Relationship Id="rId14" Type="http://schemas.openxmlformats.org/officeDocument/2006/relationships/hyperlink" Target="https://en.wikipedia.org/wiki/Associative_array" TargetMode="External"/><Relationship Id="rId22" Type="http://schemas.openxmlformats.org/officeDocument/2006/relationships/hyperlink" Target="https://en.wikipedia.org/w/index.php?title=Apache_Groovy&amp;action=edit&amp;section=4" TargetMode="Externa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We'd like to have a session for both beginner and seasoned developers that would help them choose which collections framework is better for their projects. While they can look very much alike, there are key differences regarding performance, style of programming and memory impact that are not explicit until you already committed to using one framework over the other.  </a:t>
            </a:r>
            <a:br>
              <a:rPr lang="en-US" dirty="0"/>
            </a:br>
            <a:r>
              <a:rPr lang="en-US" dirty="0"/>
              <a:t>Our goal is to present common use cases for collections, the frameworks available and how we use them. There should be little slides for use case descriptions and comparison, and actual tests will run from our IDEs. </a:t>
            </a:r>
          </a:p>
        </p:txBody>
      </p:sp>
    </p:spTree>
    <p:extLst>
      <p:ext uri="{BB962C8B-B14F-4D97-AF65-F5344CB8AC3E}">
        <p14:creationId xmlns:p14="http://schemas.microsoft.com/office/powerpoint/2010/main" val="8045070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We'd like to have a session for both beginner and seasoned developers that would help them choose which collections framework is better for their projects. While they can look very much alike, there are key differences regarding performance, style of programming and memory impact that are not explicit until you already committed to using one framework over the other.  </a:t>
            </a:r>
            <a:br>
              <a:rPr lang="en-US" dirty="0"/>
            </a:br>
            <a:r>
              <a:rPr lang="en-US" dirty="0"/>
              <a:t>Our goal is to present common use cases for collections, the frameworks available and how we use them. There should be little slides for use case descriptions and comparison, and actual tests will run from our IDEs. </a:t>
            </a:r>
          </a:p>
        </p:txBody>
      </p:sp>
    </p:spTree>
    <p:extLst>
      <p:ext uri="{BB962C8B-B14F-4D97-AF65-F5344CB8AC3E}">
        <p14:creationId xmlns:p14="http://schemas.microsoft.com/office/powerpoint/2010/main" val="4135890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https://</a:t>
            </a:r>
            <a:r>
              <a:rPr lang="en-US" sz="1200" b="0" i="0" kern="1200" dirty="0" err="1">
                <a:solidFill>
                  <a:schemeClr val="tx1"/>
                </a:solidFill>
                <a:effectLst/>
                <a:latin typeface="+mn-lt"/>
                <a:ea typeface="+mn-ea"/>
                <a:cs typeface="+mn-cs"/>
              </a:rPr>
              <a:t>docs.oracle.com</a:t>
            </a:r>
            <a:r>
              <a:rPr lang="en-US" sz="1200" b="0" i="0" kern="1200" dirty="0">
                <a:solidFill>
                  <a:schemeClr val="tx1"/>
                </a:solidFill>
                <a:effectLst/>
                <a:latin typeface="+mn-lt"/>
                <a:ea typeface="+mn-ea"/>
                <a:cs typeface="+mn-cs"/>
              </a:rPr>
              <a:t>/</a:t>
            </a:r>
            <a:r>
              <a:rPr lang="en-US" sz="1200" b="0" i="0" kern="1200" dirty="0" err="1">
                <a:solidFill>
                  <a:schemeClr val="tx1"/>
                </a:solidFill>
                <a:effectLst/>
                <a:latin typeface="+mn-lt"/>
                <a:ea typeface="+mn-ea"/>
                <a:cs typeface="+mn-cs"/>
              </a:rPr>
              <a:t>javase</a:t>
            </a:r>
            <a:r>
              <a:rPr lang="en-US" sz="1200" b="0" i="0" kern="1200" dirty="0">
                <a:solidFill>
                  <a:schemeClr val="tx1"/>
                </a:solidFill>
                <a:effectLst/>
                <a:latin typeface="+mn-lt"/>
                <a:ea typeface="+mn-ea"/>
                <a:cs typeface="+mn-cs"/>
              </a:rPr>
              <a:t>/specs/</a:t>
            </a:r>
            <a:r>
              <a:rPr lang="en-US" sz="1200" b="0" i="0" kern="1200" dirty="0" err="1">
                <a:solidFill>
                  <a:schemeClr val="tx1"/>
                </a:solidFill>
                <a:effectLst/>
                <a:latin typeface="+mn-lt"/>
                <a:ea typeface="+mn-ea"/>
                <a:cs typeface="+mn-cs"/>
              </a:rPr>
              <a:t>jvms</a:t>
            </a:r>
            <a:r>
              <a:rPr lang="en-US" sz="1200" b="0" i="0" kern="1200" dirty="0">
                <a:solidFill>
                  <a:schemeClr val="tx1"/>
                </a:solidFill>
                <a:effectLst/>
                <a:latin typeface="+mn-lt"/>
                <a:ea typeface="+mn-ea"/>
                <a:cs typeface="+mn-cs"/>
              </a:rPr>
              <a:t>/se6/html/Introduction.doc.html#4560</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History</a:t>
            </a:r>
          </a:p>
          <a:p>
            <a:endParaRPr lang="en-US" sz="1200" b="0" i="0" kern="1200" dirty="0">
              <a:solidFill>
                <a:schemeClr val="tx1"/>
              </a:solidFill>
              <a:effectLst/>
              <a:latin typeface="+mn-lt"/>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virtual machine that evolved into the Java Virtual Machine was originally designed by James Gosling in 1992 to support the Oak programming language. </a:t>
            </a: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It is the component of the technology responsible for its hardware- and operating system- independence, the small size of its compiled code, and its ability to protect users from malicious </a:t>
            </a:r>
            <a:r>
              <a:rPr lang="en-US" sz="1200" b="0" i="0" kern="1200" dirty="0" err="1">
                <a:solidFill>
                  <a:schemeClr val="tx1"/>
                </a:solidFill>
                <a:effectLst/>
                <a:latin typeface="+mn-lt"/>
                <a:ea typeface="+mn-ea"/>
                <a:cs typeface="+mn-cs"/>
              </a:rPr>
              <a:t>programs.The</a:t>
            </a:r>
            <a:r>
              <a:rPr lang="en-US" sz="1200" b="0" i="0" kern="1200" dirty="0">
                <a:solidFill>
                  <a:schemeClr val="tx1"/>
                </a:solidFill>
                <a:effectLst/>
                <a:latin typeface="+mn-lt"/>
                <a:ea typeface="+mn-ea"/>
                <a:cs typeface="+mn-cs"/>
              </a:rPr>
              <a:t> Java virtual machine is an abstract computing machine. Like a real computing machine, it has an instruction set and manipulates various memory areas at run time. It is reasonably common to implement a programming language using a virtual machine; the best-known virtual machine may be the P-Code machine of UCSD Pascal.</a:t>
            </a:r>
          </a:p>
          <a:p>
            <a:r>
              <a:rPr lang="en-US" sz="1200" b="0" i="0" kern="1200" dirty="0">
                <a:solidFill>
                  <a:schemeClr val="tx1"/>
                </a:solidFill>
                <a:effectLst/>
                <a:latin typeface="+mn-lt"/>
                <a:ea typeface="+mn-ea"/>
                <a:cs typeface="+mn-cs"/>
              </a:rPr>
              <a:t>The first prototype implementation of the Java virtual machine, done at Sun Microsystems, Inc., emulated the Java virtual machine instruction set in software hosted by a handheld device that resembled a contemporary Personal Digital Assistant (PDA). Sun's current Java virtual machine implementations, components of its </a:t>
            </a:r>
            <a:r>
              <a:rPr lang="en-US" sz="1200" b="0" i="0" kern="1200" dirty="0" err="1">
                <a:solidFill>
                  <a:schemeClr val="tx1"/>
                </a:solidFill>
                <a:effectLst/>
                <a:latin typeface="+mn-lt"/>
                <a:ea typeface="+mn-ea"/>
                <a:cs typeface="+mn-cs"/>
              </a:rPr>
              <a:t>Java</a:t>
            </a:r>
            <a:r>
              <a:rPr lang="en-US" sz="1200" b="0" i="0" kern="1200" baseline="30000" dirty="0" err="1">
                <a:solidFill>
                  <a:schemeClr val="tx1"/>
                </a:solidFill>
                <a:effectLst/>
                <a:latin typeface="+mn-lt"/>
                <a:ea typeface="+mn-ea"/>
                <a:cs typeface="+mn-cs"/>
              </a:rPr>
              <a:t>TM</a:t>
            </a:r>
            <a:r>
              <a:rPr lang="en-US" sz="1200" b="0" i="0" kern="1200" dirty="0">
                <a:solidFill>
                  <a:schemeClr val="tx1"/>
                </a:solidFill>
                <a:effectLst/>
                <a:latin typeface="+mn-lt"/>
                <a:ea typeface="+mn-ea"/>
                <a:cs typeface="+mn-cs"/>
              </a:rPr>
              <a:t> 2 SDK and </a:t>
            </a:r>
            <a:r>
              <a:rPr lang="en-US" sz="1200" b="0" i="0" kern="1200" dirty="0" err="1">
                <a:solidFill>
                  <a:schemeClr val="tx1"/>
                </a:solidFill>
                <a:effectLst/>
                <a:latin typeface="+mn-lt"/>
                <a:ea typeface="+mn-ea"/>
                <a:cs typeface="+mn-cs"/>
              </a:rPr>
              <a:t>Java</a:t>
            </a:r>
            <a:r>
              <a:rPr lang="en-US" sz="1200" b="0" i="0" kern="1200" baseline="30000" dirty="0" err="1">
                <a:solidFill>
                  <a:schemeClr val="tx1"/>
                </a:solidFill>
                <a:effectLst/>
                <a:latin typeface="+mn-lt"/>
                <a:ea typeface="+mn-ea"/>
                <a:cs typeface="+mn-cs"/>
              </a:rPr>
              <a:t>TM</a:t>
            </a:r>
            <a:r>
              <a:rPr lang="en-US" sz="1200" b="0" i="0" kern="1200" dirty="0">
                <a:solidFill>
                  <a:schemeClr val="tx1"/>
                </a:solidFill>
                <a:effectLst/>
                <a:latin typeface="+mn-lt"/>
                <a:ea typeface="+mn-ea"/>
                <a:cs typeface="+mn-cs"/>
              </a:rPr>
              <a:t> 2 Runtime Environment products, emulate the Java virtual machine on Win32 and Solaris hosts in much more sophisticated ways. However, the Java virtual machine does not assume any particular implementation technology, host hardware, or host operating system. It is not inherently interpreted, but can just as well be implemented by compiling its instruction set to that of a silicon CPU. It may also be implemented in microcode or directly in silicon.</a:t>
            </a:r>
          </a:p>
          <a:p>
            <a:r>
              <a:rPr lang="en-US" sz="1200" b="0" i="0" kern="1200" dirty="0">
                <a:solidFill>
                  <a:schemeClr val="tx1"/>
                </a:solidFill>
                <a:effectLst/>
                <a:latin typeface="+mn-lt"/>
                <a:ea typeface="+mn-ea"/>
                <a:cs typeface="+mn-cs"/>
              </a:rPr>
              <a:t>The Java virtual machine knows nothing of the Java programming language, only of a particular binary format, the class file format. A class file contains Java virtual machine instructions (or </a:t>
            </a:r>
            <a:r>
              <a:rPr lang="en-US" sz="1200" b="0" i="1" kern="1200" dirty="0">
                <a:solidFill>
                  <a:schemeClr val="tx1"/>
                </a:solidFill>
                <a:effectLst/>
                <a:latin typeface="+mn-lt"/>
                <a:ea typeface="+mn-ea"/>
                <a:cs typeface="+mn-cs"/>
              </a:rPr>
              <a:t>bytecodes</a:t>
            </a:r>
            <a:r>
              <a:rPr lang="en-US" sz="1200" b="0" i="0" kern="1200" dirty="0">
                <a:solidFill>
                  <a:schemeClr val="tx1"/>
                </a:solidFill>
                <a:effectLst/>
                <a:latin typeface="+mn-lt"/>
                <a:ea typeface="+mn-ea"/>
                <a:cs typeface="+mn-cs"/>
              </a:rPr>
              <a:t>) and a symbol table, as well as other ancillary information.</a:t>
            </a:r>
          </a:p>
          <a:p>
            <a:endParaRPr lang="pt-BR" dirty="0"/>
          </a:p>
        </p:txBody>
      </p:sp>
      <p:sp>
        <p:nvSpPr>
          <p:cNvPr id="4" name="Slide Number Placeholder 3"/>
          <p:cNvSpPr>
            <a:spLocks noGrp="1"/>
          </p:cNvSpPr>
          <p:nvPr>
            <p:ph type="sldNum" sz="quarter" idx="5"/>
          </p:nvPr>
        </p:nvSpPr>
        <p:spPr/>
        <p:txBody>
          <a:bodyPr/>
          <a:lstStyle/>
          <a:p>
            <a:fld id="{199432D0-1F4E-8F4F-887C-04068225AD39}" type="slidenum">
              <a:rPr lang="en-US" smtClean="0"/>
              <a:t>8</a:t>
            </a:fld>
            <a:endParaRPr lang="en-US"/>
          </a:p>
        </p:txBody>
      </p:sp>
    </p:spTree>
    <p:extLst>
      <p:ext uri="{BB962C8B-B14F-4D97-AF65-F5344CB8AC3E}">
        <p14:creationId xmlns:p14="http://schemas.microsoft.com/office/powerpoint/2010/main" val="30289732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https://</a:t>
            </a:r>
            <a:r>
              <a:rPr lang="en-US" sz="1200" b="0" i="0" kern="1200" dirty="0" err="1">
                <a:solidFill>
                  <a:schemeClr val="tx1"/>
                </a:solidFill>
                <a:effectLst/>
                <a:latin typeface="+mn-lt"/>
                <a:ea typeface="+mn-ea"/>
                <a:cs typeface="+mn-cs"/>
              </a:rPr>
              <a:t>docs.oracle.com</a:t>
            </a:r>
            <a:r>
              <a:rPr lang="en-US" sz="1200" b="0" i="0" kern="1200" dirty="0">
                <a:solidFill>
                  <a:schemeClr val="tx1"/>
                </a:solidFill>
                <a:effectLst/>
                <a:latin typeface="+mn-lt"/>
                <a:ea typeface="+mn-ea"/>
                <a:cs typeface="+mn-cs"/>
              </a:rPr>
              <a:t>/</a:t>
            </a:r>
            <a:r>
              <a:rPr lang="en-US" sz="1200" b="0" i="0" kern="1200" dirty="0" err="1">
                <a:solidFill>
                  <a:schemeClr val="tx1"/>
                </a:solidFill>
                <a:effectLst/>
                <a:latin typeface="+mn-lt"/>
                <a:ea typeface="+mn-ea"/>
                <a:cs typeface="+mn-cs"/>
              </a:rPr>
              <a:t>javase</a:t>
            </a:r>
            <a:r>
              <a:rPr lang="en-US" sz="1200" b="0" i="0" kern="1200" dirty="0">
                <a:solidFill>
                  <a:schemeClr val="tx1"/>
                </a:solidFill>
                <a:effectLst/>
                <a:latin typeface="+mn-lt"/>
                <a:ea typeface="+mn-ea"/>
                <a:cs typeface="+mn-cs"/>
              </a:rPr>
              <a:t>/specs/</a:t>
            </a:r>
            <a:r>
              <a:rPr lang="en-US" sz="1200" b="0" i="0" kern="1200" dirty="0" err="1">
                <a:solidFill>
                  <a:schemeClr val="tx1"/>
                </a:solidFill>
                <a:effectLst/>
                <a:latin typeface="+mn-lt"/>
                <a:ea typeface="+mn-ea"/>
                <a:cs typeface="+mn-cs"/>
              </a:rPr>
              <a:t>jvms</a:t>
            </a:r>
            <a:r>
              <a:rPr lang="en-US" sz="1200" b="0" i="0" kern="1200" dirty="0">
                <a:solidFill>
                  <a:schemeClr val="tx1"/>
                </a:solidFill>
                <a:effectLst/>
                <a:latin typeface="+mn-lt"/>
                <a:ea typeface="+mn-ea"/>
                <a:cs typeface="+mn-cs"/>
              </a:rPr>
              <a:t>/se7/html/jvms-0-preface7.html</a:t>
            </a:r>
          </a:p>
          <a:p>
            <a:r>
              <a:rPr lang="en-US" sz="1200" b="0" i="0" kern="1200" dirty="0">
                <a:solidFill>
                  <a:schemeClr val="tx1"/>
                </a:solidFill>
                <a:effectLst/>
                <a:latin typeface="+mn-lt"/>
                <a:ea typeface="+mn-ea"/>
                <a:cs typeface="+mn-cs"/>
              </a:rPr>
              <a:t>Java 5 and 6 had almost no impact in JVM spec.</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Java 7</a:t>
            </a:r>
          </a:p>
          <a:p>
            <a:r>
              <a:rPr lang="en-US" sz="1200" b="0" i="0" kern="1200" dirty="0">
                <a:solidFill>
                  <a:schemeClr val="tx1"/>
                </a:solidFill>
                <a:effectLst/>
                <a:latin typeface="+mn-lt"/>
                <a:ea typeface="+mn-ea"/>
                <a:cs typeface="+mn-cs"/>
              </a:rPr>
              <a:t>The Java SE 7 platform in 2011 made good on the promise given in the First Edition of </a:t>
            </a:r>
            <a:r>
              <a:rPr lang="en-US" sz="1200" b="0" i="1" kern="1200" dirty="0">
                <a:solidFill>
                  <a:schemeClr val="tx1"/>
                </a:solidFill>
                <a:effectLst/>
                <a:latin typeface="+mn-lt"/>
                <a:ea typeface="+mn-ea"/>
                <a:cs typeface="+mn-cs"/>
              </a:rPr>
              <a:t>The Java Virtual Machine Specification</a:t>
            </a:r>
            <a:r>
              <a:rPr lang="en-US" sz="1200" b="0" i="0" kern="1200" dirty="0">
                <a:solidFill>
                  <a:schemeClr val="tx1"/>
                </a:solidFill>
                <a:effectLst/>
                <a:latin typeface="+mn-lt"/>
                <a:ea typeface="+mn-ea"/>
                <a:cs typeface="+mn-cs"/>
              </a:rPr>
              <a:t> in 1997: "In the future, we will consider bounded extensions to the Java virtual machine to provide better support for other languages.”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JSR 292 - https://</a:t>
            </a:r>
            <a:r>
              <a:rPr lang="en-US" sz="1200" b="0" i="0" kern="1200" dirty="0" err="1">
                <a:solidFill>
                  <a:schemeClr val="tx1"/>
                </a:solidFill>
                <a:effectLst/>
                <a:latin typeface="+mn-lt"/>
                <a:ea typeface="+mn-ea"/>
                <a:cs typeface="+mn-cs"/>
              </a:rPr>
              <a:t>www.jcp.org</a:t>
            </a:r>
            <a:r>
              <a:rPr lang="en-US" sz="1200" b="0" i="0" kern="1200" dirty="0">
                <a:solidFill>
                  <a:schemeClr val="tx1"/>
                </a:solidFill>
                <a:effectLst/>
                <a:latin typeface="+mn-lt"/>
                <a:ea typeface="+mn-ea"/>
                <a:cs typeface="+mn-cs"/>
              </a:rPr>
              <a:t>/</a:t>
            </a:r>
            <a:r>
              <a:rPr lang="en-US" sz="1200" b="0" i="0" kern="1200" dirty="0" err="1">
                <a:solidFill>
                  <a:schemeClr val="tx1"/>
                </a:solidFill>
                <a:effectLst/>
                <a:latin typeface="+mn-lt"/>
                <a:ea typeface="+mn-ea"/>
                <a:cs typeface="+mn-cs"/>
              </a:rPr>
              <a:t>en</a:t>
            </a:r>
            <a:r>
              <a:rPr lang="en-US" sz="1200" b="0" i="0" kern="1200" dirty="0">
                <a:solidFill>
                  <a:schemeClr val="tx1"/>
                </a:solidFill>
                <a:effectLst/>
                <a:latin typeface="+mn-lt"/>
                <a:ea typeface="+mn-ea"/>
                <a:cs typeface="+mn-cs"/>
              </a:rPr>
              <a:t>/</a:t>
            </a:r>
            <a:r>
              <a:rPr lang="en-US" sz="1200" b="0" i="0" kern="1200" dirty="0" err="1">
                <a:solidFill>
                  <a:schemeClr val="tx1"/>
                </a:solidFill>
                <a:effectLst/>
                <a:latin typeface="+mn-lt"/>
                <a:ea typeface="+mn-ea"/>
                <a:cs typeface="+mn-cs"/>
              </a:rPr>
              <a:t>jsr</a:t>
            </a:r>
            <a:r>
              <a:rPr lang="en-US" sz="1200" b="0" i="0" kern="1200" dirty="0">
                <a:solidFill>
                  <a:schemeClr val="tx1"/>
                </a:solidFill>
                <a:effectLst/>
                <a:latin typeface="+mn-lt"/>
                <a:ea typeface="+mn-ea"/>
                <a:cs typeface="+mn-cs"/>
              </a:rPr>
              <a:t>/</a:t>
            </a:r>
            <a:r>
              <a:rPr lang="en-US" sz="1200" b="0" i="0" kern="1200" dirty="0" err="1">
                <a:solidFill>
                  <a:schemeClr val="tx1"/>
                </a:solidFill>
                <a:effectLst/>
                <a:latin typeface="+mn-lt"/>
                <a:ea typeface="+mn-ea"/>
                <a:cs typeface="+mn-cs"/>
              </a:rPr>
              <a:t>detail?id</a:t>
            </a:r>
            <a:r>
              <a:rPr lang="en-US" sz="1200" b="0" i="0" kern="1200" dirty="0">
                <a:solidFill>
                  <a:schemeClr val="tx1"/>
                </a:solidFill>
                <a:effectLst/>
                <a:latin typeface="+mn-lt"/>
                <a:ea typeface="+mn-ea"/>
                <a:cs typeface="+mn-cs"/>
              </a:rPr>
              <a:t>=292</a:t>
            </a:r>
          </a:p>
          <a:p>
            <a:r>
              <a:rPr lang="en-US" sz="1200" b="0" i="0" kern="1200" dirty="0">
                <a:solidFill>
                  <a:schemeClr val="tx1"/>
                </a:solidFill>
                <a:effectLst/>
                <a:latin typeface="+mn-lt"/>
                <a:ea typeface="+mn-ea"/>
                <a:cs typeface="+mn-cs"/>
              </a:rPr>
              <a:t>There is growing interest in running a variety of programming languages on the the Java platform, and consequently, on the Java virtual machine (JVM). This interest is increasingly focused on dynamically typed languages, in particular scripting languages.</a:t>
            </a:r>
          </a:p>
          <a:p>
            <a:r>
              <a:rPr lang="en-US" sz="1200" b="0" i="0" kern="1200" dirty="0">
                <a:solidFill>
                  <a:schemeClr val="tx1"/>
                </a:solidFill>
                <a:effectLst/>
                <a:latin typeface="+mn-lt"/>
                <a:ea typeface="+mn-ea"/>
                <a:cs typeface="+mn-cs"/>
              </a:rPr>
              <a:t>To make it easier to produce performant, high quality implementations of such languages, we propose to add support at the virtual machine level.</a:t>
            </a:r>
          </a:p>
          <a:p>
            <a:r>
              <a:rPr lang="en-US" sz="1200" b="0" i="0" kern="1200" dirty="0">
                <a:solidFill>
                  <a:schemeClr val="tx1"/>
                </a:solidFill>
                <a:effectLst/>
                <a:latin typeface="+mn-lt"/>
                <a:ea typeface="+mn-ea"/>
                <a:cs typeface="+mn-cs"/>
              </a:rPr>
              <a:t>Specifically, we seek to add a new JVM instruction, </a:t>
            </a:r>
            <a:r>
              <a:rPr lang="en-US" sz="1200" b="0" i="0" kern="1200" dirty="0" err="1">
                <a:solidFill>
                  <a:schemeClr val="tx1"/>
                </a:solidFill>
                <a:effectLst/>
                <a:latin typeface="+mn-lt"/>
                <a:ea typeface="+mn-ea"/>
                <a:cs typeface="+mn-cs"/>
              </a:rPr>
              <a:t>invokedynamic</a:t>
            </a:r>
            <a:r>
              <a:rPr lang="en-US" sz="1200" b="0" i="0" kern="1200" dirty="0">
                <a:solidFill>
                  <a:schemeClr val="tx1"/>
                </a:solidFill>
                <a:effectLst/>
                <a:latin typeface="+mn-lt"/>
                <a:ea typeface="+mn-ea"/>
                <a:cs typeface="+mn-cs"/>
              </a:rPr>
              <a:t>, designed to support the implementation of dynamically typed object oriented languages. We will also investigate support for </a:t>
            </a:r>
            <a:r>
              <a:rPr lang="en-US" sz="1200" b="0" i="0" kern="1200" dirty="0" err="1">
                <a:solidFill>
                  <a:schemeClr val="tx1"/>
                </a:solidFill>
                <a:effectLst/>
                <a:latin typeface="+mn-lt"/>
                <a:ea typeface="+mn-ea"/>
                <a:cs typeface="+mn-cs"/>
              </a:rPr>
              <a:t>hotswapping</a:t>
            </a:r>
            <a:r>
              <a:rPr lang="en-US" sz="1200" b="0" i="0" kern="1200" dirty="0">
                <a:solidFill>
                  <a:schemeClr val="tx1"/>
                </a:solidFill>
                <a:effectLst/>
                <a:latin typeface="+mn-lt"/>
                <a:ea typeface="+mn-ea"/>
                <a:cs typeface="+mn-cs"/>
              </a:rPr>
              <a:t>, the capability to modify the structure of classes at run time.</a:t>
            </a:r>
          </a:p>
          <a:p>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New opcode to allow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https://</a:t>
            </a:r>
            <a:r>
              <a:rPr lang="en-US" sz="1200" b="0" i="0" kern="1200" dirty="0" err="1">
                <a:solidFill>
                  <a:schemeClr val="tx1"/>
                </a:solidFill>
                <a:effectLst/>
                <a:latin typeface="+mn-lt"/>
                <a:ea typeface="+mn-ea"/>
                <a:cs typeface="+mn-cs"/>
              </a:rPr>
              <a:t>docs.oracle.com</a:t>
            </a:r>
            <a:r>
              <a:rPr lang="en-US" sz="1200" b="0" i="0" kern="1200" dirty="0">
                <a:solidFill>
                  <a:schemeClr val="tx1"/>
                </a:solidFill>
                <a:effectLst/>
                <a:latin typeface="+mn-lt"/>
                <a:ea typeface="+mn-ea"/>
                <a:cs typeface="+mn-cs"/>
              </a:rPr>
              <a:t>/</a:t>
            </a:r>
            <a:r>
              <a:rPr lang="en-US" sz="1200" b="0" i="0" kern="1200" dirty="0" err="1">
                <a:solidFill>
                  <a:schemeClr val="tx1"/>
                </a:solidFill>
                <a:effectLst/>
                <a:latin typeface="+mn-lt"/>
                <a:ea typeface="+mn-ea"/>
                <a:cs typeface="+mn-cs"/>
              </a:rPr>
              <a:t>javase</a:t>
            </a:r>
            <a:r>
              <a:rPr lang="en-US" sz="1200" b="0" i="0" kern="1200" dirty="0">
                <a:solidFill>
                  <a:schemeClr val="tx1"/>
                </a:solidFill>
                <a:effectLst/>
                <a:latin typeface="+mn-lt"/>
                <a:ea typeface="+mn-ea"/>
                <a:cs typeface="+mn-cs"/>
              </a:rPr>
              <a:t>/specs/</a:t>
            </a:r>
            <a:r>
              <a:rPr lang="en-US" sz="1200" b="0" i="0" kern="1200" dirty="0" err="1">
                <a:solidFill>
                  <a:schemeClr val="tx1"/>
                </a:solidFill>
                <a:effectLst/>
                <a:latin typeface="+mn-lt"/>
                <a:ea typeface="+mn-ea"/>
                <a:cs typeface="+mn-cs"/>
              </a:rPr>
              <a:t>jvms</a:t>
            </a:r>
            <a:r>
              <a:rPr lang="en-US" sz="1200" b="0" i="0" kern="1200" dirty="0">
                <a:solidFill>
                  <a:schemeClr val="tx1"/>
                </a:solidFill>
                <a:effectLst/>
                <a:latin typeface="+mn-lt"/>
                <a:ea typeface="+mn-ea"/>
                <a:cs typeface="+mn-cs"/>
              </a:rPr>
              <a:t>/se8/html/jvms-0-preface8.html</a:t>
            </a:r>
          </a:p>
          <a:p>
            <a:r>
              <a:rPr lang="en-US" sz="1200" b="0" i="0" kern="1200" dirty="0">
                <a:solidFill>
                  <a:schemeClr val="tx1"/>
                </a:solidFill>
                <a:effectLst/>
                <a:latin typeface="+mn-lt"/>
                <a:ea typeface="+mn-ea"/>
                <a:cs typeface="+mn-cs"/>
              </a:rPr>
              <a:t>Java 8</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Notable changes to the Java programming language in Java SE 8 have brought corresponding changes to the Java Virtual Machine. To maximize binary compatibility, it has been desirable to specify default methods directly in the Java Virtual Machine, rather than relying on compiler magic that might not be portable across vendors or product releases, and is certainly not applicable to pre-existing </a:t>
            </a:r>
            <a:r>
              <a:rPr lang="en-US" dirty="0"/>
              <a:t>class</a:t>
            </a:r>
            <a:r>
              <a:rPr lang="en-US" sz="1200" b="0" i="0" kern="1200" dirty="0">
                <a:solidFill>
                  <a:schemeClr val="tx1"/>
                </a:solidFill>
                <a:effectLst/>
                <a:latin typeface="+mn-lt"/>
                <a:ea typeface="+mn-ea"/>
                <a:cs typeface="+mn-cs"/>
              </a:rPr>
              <a:t> files. In the context of JSR 335, </a:t>
            </a:r>
            <a:r>
              <a:rPr lang="en-US" sz="1200" b="0" i="1" kern="1200" dirty="0">
                <a:solidFill>
                  <a:schemeClr val="tx1"/>
                </a:solidFill>
                <a:effectLst/>
                <a:latin typeface="+mn-lt"/>
                <a:ea typeface="+mn-ea"/>
                <a:cs typeface="+mn-cs"/>
              </a:rPr>
              <a:t>Lambda Expressions for the Java Programming Language</a:t>
            </a:r>
            <a:r>
              <a:rPr lang="en-US" sz="1200" b="0" i="0" kern="1200" dirty="0">
                <a:solidFill>
                  <a:schemeClr val="tx1"/>
                </a:solidFill>
                <a:effectLst/>
                <a:latin typeface="+mn-lt"/>
                <a:ea typeface="+mn-ea"/>
                <a:cs typeface="+mn-cs"/>
              </a:rPr>
              <a:t>, Dan Smith at Oracle consulted with implementers to determine how best to integrate default methods into the constant pool and method structures, the method and interface method resolution algorithms, and the bytecode instruction set. JSR 335 also introduced </a:t>
            </a:r>
            <a:r>
              <a:rPr lang="en-US" dirty="0"/>
              <a:t>private</a:t>
            </a:r>
            <a:r>
              <a:rPr lang="en-US" sz="1200" b="0" i="0" kern="1200" dirty="0">
                <a:solidFill>
                  <a:schemeClr val="tx1"/>
                </a:solidFill>
                <a:effectLst/>
                <a:latin typeface="+mn-lt"/>
                <a:ea typeface="+mn-ea"/>
                <a:cs typeface="+mn-cs"/>
              </a:rPr>
              <a:t> and </a:t>
            </a:r>
            <a:r>
              <a:rPr lang="en-US" dirty="0"/>
              <a:t>static</a:t>
            </a:r>
            <a:r>
              <a:rPr lang="en-US" sz="1200" b="0" i="0" kern="1200" dirty="0">
                <a:solidFill>
                  <a:schemeClr val="tx1"/>
                </a:solidFill>
                <a:effectLst/>
                <a:latin typeface="+mn-lt"/>
                <a:ea typeface="+mn-ea"/>
                <a:cs typeface="+mn-cs"/>
              </a:rPr>
              <a:t> methods in interfaces at the </a:t>
            </a:r>
            <a:r>
              <a:rPr lang="en-US" dirty="0"/>
              <a:t>class</a:t>
            </a:r>
            <a:r>
              <a:rPr lang="en-US" sz="1200" b="0" i="0" kern="1200" dirty="0">
                <a:solidFill>
                  <a:schemeClr val="tx1"/>
                </a:solidFill>
                <a:effectLst/>
                <a:latin typeface="+mn-lt"/>
                <a:ea typeface="+mn-ea"/>
                <a:cs typeface="+mn-cs"/>
              </a:rPr>
              <a:t> file level; they too have been carefully integrated with interface method resolution.</a:t>
            </a:r>
            <a:endParaRPr lang="pt-BR" dirty="0"/>
          </a:p>
        </p:txBody>
      </p:sp>
      <p:sp>
        <p:nvSpPr>
          <p:cNvPr id="4" name="Slide Number Placeholder 3"/>
          <p:cNvSpPr>
            <a:spLocks noGrp="1"/>
          </p:cNvSpPr>
          <p:nvPr>
            <p:ph type="sldNum" sz="quarter" idx="5"/>
          </p:nvPr>
        </p:nvSpPr>
        <p:spPr/>
        <p:txBody>
          <a:bodyPr/>
          <a:lstStyle/>
          <a:p>
            <a:fld id="{199432D0-1F4E-8F4F-887C-04068225AD39}" type="slidenum">
              <a:rPr lang="en-US" smtClean="0"/>
              <a:t>9</a:t>
            </a:fld>
            <a:endParaRPr lang="en-US"/>
          </a:p>
        </p:txBody>
      </p:sp>
    </p:spTree>
    <p:extLst>
      <p:ext uri="{BB962C8B-B14F-4D97-AF65-F5344CB8AC3E}">
        <p14:creationId xmlns:p14="http://schemas.microsoft.com/office/powerpoint/2010/main" val="19583893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err="1"/>
              <a:t>List</a:t>
            </a:r>
            <a:r>
              <a:rPr lang="pt-BR" dirty="0"/>
              <a:t> </a:t>
            </a:r>
            <a:r>
              <a:rPr lang="pt-BR" dirty="0" err="1"/>
              <a:t>from</a:t>
            </a:r>
            <a:r>
              <a:rPr lang="pt-BR" dirty="0"/>
              <a:t> </a:t>
            </a:r>
            <a:r>
              <a:rPr lang="pt-BR" dirty="0" err="1"/>
              <a:t>https</a:t>
            </a:r>
            <a:r>
              <a:rPr lang="pt-BR" dirty="0"/>
              <a:t>://</a:t>
            </a:r>
            <a:r>
              <a:rPr lang="pt-BR" dirty="0" err="1"/>
              <a:t>en.wikipedia.org</a:t>
            </a:r>
            <a:r>
              <a:rPr lang="pt-BR" dirty="0"/>
              <a:t>/</a:t>
            </a:r>
            <a:r>
              <a:rPr lang="pt-BR" dirty="0" err="1"/>
              <a:t>wiki</a:t>
            </a:r>
            <a:r>
              <a:rPr lang="pt-BR" dirty="0"/>
              <a:t>/</a:t>
            </a:r>
            <a:r>
              <a:rPr lang="pt-BR" dirty="0" err="1"/>
              <a:t>List_of_JVM_languages</a:t>
            </a:r>
            <a:endParaRPr lang="pt-BR" dirty="0"/>
          </a:p>
          <a:p>
            <a:endParaRPr lang="pt-BR" dirty="0"/>
          </a:p>
          <a:p>
            <a:r>
              <a:rPr lang="pt-BR" dirty="0"/>
              <a:t>The </a:t>
            </a:r>
            <a:r>
              <a:rPr lang="pt-BR" dirty="0" err="1"/>
              <a:t>Wikipedia</a:t>
            </a:r>
            <a:r>
              <a:rPr lang="pt-BR" dirty="0"/>
              <a:t> </a:t>
            </a:r>
            <a:r>
              <a:rPr lang="pt-BR" dirty="0" err="1"/>
              <a:t>lists</a:t>
            </a:r>
            <a:r>
              <a:rPr lang="pt-BR" dirty="0"/>
              <a:t> 22 </a:t>
            </a:r>
            <a:r>
              <a:rPr lang="pt-BR" dirty="0" err="1"/>
              <a:t>other</a:t>
            </a:r>
            <a:r>
              <a:rPr lang="pt-BR" dirty="0"/>
              <a:t> </a:t>
            </a:r>
            <a:r>
              <a:rPr lang="pt-BR" dirty="0" err="1"/>
              <a:t>languages</a:t>
            </a:r>
            <a:r>
              <a:rPr lang="pt-BR" dirty="0"/>
              <a:t> </a:t>
            </a:r>
            <a:r>
              <a:rPr lang="pt-BR" dirty="0" err="1"/>
              <a:t>implemented</a:t>
            </a:r>
            <a:r>
              <a:rPr lang="pt-BR" dirty="0"/>
              <a:t> in </a:t>
            </a:r>
            <a:r>
              <a:rPr lang="pt-BR" dirty="0" err="1"/>
              <a:t>the</a:t>
            </a:r>
            <a:r>
              <a:rPr lang="pt-BR" dirty="0"/>
              <a:t> JVM, </a:t>
            </a:r>
            <a:r>
              <a:rPr lang="pt-BR" dirty="0" err="1"/>
              <a:t>such</a:t>
            </a:r>
            <a:r>
              <a:rPr lang="pt-BR" dirty="0"/>
              <a:t> as </a:t>
            </a:r>
            <a:r>
              <a:rPr lang="pt-BR" dirty="0" err="1"/>
              <a:t>Nashorn</a:t>
            </a:r>
            <a:r>
              <a:rPr lang="pt-BR" dirty="0"/>
              <a:t> for </a:t>
            </a:r>
            <a:r>
              <a:rPr lang="pt-BR" dirty="0" err="1"/>
              <a:t>JavaScript</a:t>
            </a:r>
            <a:r>
              <a:rPr lang="pt-BR" dirty="0"/>
              <a:t> </a:t>
            </a:r>
            <a:r>
              <a:rPr lang="pt-BR" dirty="0" err="1"/>
              <a:t>and</a:t>
            </a:r>
            <a:r>
              <a:rPr lang="pt-BR" dirty="0"/>
              <a:t> JPHP. It </a:t>
            </a:r>
            <a:r>
              <a:rPr lang="pt-BR" dirty="0" err="1"/>
              <a:t>also</a:t>
            </a:r>
            <a:r>
              <a:rPr lang="pt-BR" dirty="0"/>
              <a:t> </a:t>
            </a:r>
            <a:r>
              <a:rPr lang="pt-BR" dirty="0" err="1"/>
              <a:t>lists</a:t>
            </a:r>
            <a:r>
              <a:rPr lang="pt-BR" dirty="0"/>
              <a:t> 28 new </a:t>
            </a:r>
            <a:r>
              <a:rPr lang="pt-BR" dirty="0" err="1"/>
              <a:t>languages</a:t>
            </a:r>
            <a:r>
              <a:rPr lang="pt-BR" dirty="0"/>
              <a:t> </a:t>
            </a:r>
            <a:r>
              <a:rPr lang="pt-BR" dirty="0" err="1"/>
              <a:t>created</a:t>
            </a:r>
            <a:r>
              <a:rPr lang="pt-BR" dirty="0"/>
              <a:t> </a:t>
            </a:r>
            <a:r>
              <a:rPr lang="pt-BR" dirty="0" err="1"/>
              <a:t>just</a:t>
            </a:r>
            <a:r>
              <a:rPr lang="pt-BR" dirty="0"/>
              <a:t> for </a:t>
            </a:r>
            <a:r>
              <a:rPr lang="pt-BR" dirty="0" err="1"/>
              <a:t>the</a:t>
            </a:r>
            <a:r>
              <a:rPr lang="pt-BR" dirty="0"/>
              <a:t> JVM, </a:t>
            </a:r>
            <a:r>
              <a:rPr lang="pt-BR" dirty="0" err="1"/>
              <a:t>like</a:t>
            </a:r>
            <a:r>
              <a:rPr lang="pt-BR" dirty="0"/>
              <a:t> </a:t>
            </a:r>
            <a:r>
              <a:rPr lang="pt-BR" dirty="0" err="1"/>
              <a:t>Ceylon</a:t>
            </a:r>
            <a:r>
              <a:rPr lang="pt-BR" dirty="0"/>
              <a:t> </a:t>
            </a:r>
            <a:r>
              <a:rPr lang="pt-BR" dirty="0" err="1"/>
              <a:t>and</a:t>
            </a:r>
            <a:r>
              <a:rPr lang="pt-BR" dirty="0"/>
              <a:t> </a:t>
            </a:r>
          </a:p>
        </p:txBody>
      </p:sp>
      <p:sp>
        <p:nvSpPr>
          <p:cNvPr id="4" name="Slide Number Placeholder 3"/>
          <p:cNvSpPr>
            <a:spLocks noGrp="1"/>
          </p:cNvSpPr>
          <p:nvPr>
            <p:ph type="sldNum" sz="quarter" idx="5"/>
          </p:nvPr>
        </p:nvSpPr>
        <p:spPr/>
        <p:txBody>
          <a:bodyPr/>
          <a:lstStyle/>
          <a:p>
            <a:fld id="{199432D0-1F4E-8F4F-887C-04068225AD39}" type="slidenum">
              <a:rPr lang="en-US" smtClean="0"/>
              <a:t>11</a:t>
            </a:fld>
            <a:endParaRPr lang="en-US"/>
          </a:p>
        </p:txBody>
      </p:sp>
    </p:spTree>
    <p:extLst>
      <p:ext uri="{BB962C8B-B14F-4D97-AF65-F5344CB8AC3E}">
        <p14:creationId xmlns:p14="http://schemas.microsoft.com/office/powerpoint/2010/main" val="5197222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err="1"/>
              <a:t>https</a:t>
            </a:r>
            <a:r>
              <a:rPr lang="pt-BR" dirty="0"/>
              <a:t>://</a:t>
            </a:r>
            <a:r>
              <a:rPr lang="pt-BR" dirty="0" err="1"/>
              <a:t>en.wikipedia.org</a:t>
            </a:r>
            <a:r>
              <a:rPr lang="pt-BR" dirty="0"/>
              <a:t>/</a:t>
            </a:r>
            <a:r>
              <a:rPr lang="pt-BR" dirty="0" err="1"/>
              <a:t>wiki</a:t>
            </a:r>
            <a:r>
              <a:rPr lang="pt-BR" dirty="0"/>
              <a:t>/</a:t>
            </a:r>
            <a:r>
              <a:rPr lang="pt-BR" dirty="0" err="1"/>
              <a:t>Apache_Groovy</a:t>
            </a:r>
            <a:endParaRPr lang="pt-BR" dirty="0"/>
          </a:p>
          <a:p>
            <a:endParaRPr lang="pt-BR" dirty="0"/>
          </a:p>
          <a:p>
            <a:r>
              <a:rPr lang="en-US" sz="1200" b="0" i="0" kern="1200" dirty="0">
                <a:solidFill>
                  <a:schemeClr val="tx1"/>
                </a:solidFill>
                <a:effectLst/>
                <a:latin typeface="+mn-lt"/>
                <a:ea typeface="+mn-ea"/>
                <a:cs typeface="+mn-cs"/>
              </a:rPr>
              <a:t>Groovy 1.0 was released on January 2, 2007, and Groovy 2.0 in July, 2012. Since version 2, Groovy can be </a:t>
            </a:r>
            <a:r>
              <a:rPr lang="en-US" sz="1200" b="0" i="0" u="none" strike="noStrike" kern="1200" dirty="0">
                <a:solidFill>
                  <a:schemeClr val="tx1"/>
                </a:solidFill>
                <a:effectLst/>
                <a:latin typeface="+mn-lt"/>
                <a:ea typeface="+mn-ea"/>
                <a:cs typeface="+mn-cs"/>
                <a:hlinkClick r:id="rId3" tooltip="Type system"/>
              </a:rPr>
              <a:t>compiled statically</a:t>
            </a:r>
            <a:r>
              <a:rPr lang="en-US" sz="1200" b="0" i="0" kern="1200" dirty="0">
                <a:solidFill>
                  <a:schemeClr val="tx1"/>
                </a:solidFill>
                <a:effectLst/>
                <a:latin typeface="+mn-lt"/>
                <a:ea typeface="+mn-ea"/>
                <a:cs typeface="+mn-cs"/>
              </a:rPr>
              <a:t>, offering </a:t>
            </a:r>
            <a:r>
              <a:rPr lang="en-US" sz="1200" b="0" i="0" u="none" strike="noStrike" kern="1200" dirty="0">
                <a:solidFill>
                  <a:schemeClr val="tx1"/>
                </a:solidFill>
                <a:effectLst/>
                <a:latin typeface="+mn-lt"/>
                <a:ea typeface="+mn-ea"/>
                <a:cs typeface="+mn-cs"/>
                <a:hlinkClick r:id="rId4" tooltip="Type inference"/>
              </a:rPr>
              <a:t>type inference</a:t>
            </a:r>
            <a:r>
              <a:rPr lang="en-US" sz="1200" b="0" i="0" kern="1200" dirty="0">
                <a:solidFill>
                  <a:schemeClr val="tx1"/>
                </a:solidFill>
                <a:effectLst/>
                <a:latin typeface="+mn-lt"/>
                <a:ea typeface="+mn-ea"/>
                <a:cs typeface="+mn-cs"/>
              </a:rPr>
              <a:t> and performance near that of Java.</a:t>
            </a:r>
            <a:r>
              <a:rPr lang="en-US" sz="1200" b="0" i="0" u="none" strike="noStrike" kern="1200" baseline="30000" dirty="0">
                <a:solidFill>
                  <a:schemeClr val="tx1"/>
                </a:solidFill>
                <a:effectLst/>
                <a:latin typeface="+mn-lt"/>
                <a:ea typeface="+mn-ea"/>
                <a:cs typeface="+mn-cs"/>
                <a:hlinkClick r:id="rId5"/>
              </a:rPr>
              <a:t>[3]</a:t>
            </a:r>
            <a:r>
              <a:rPr lang="en-US" sz="1200" b="0" i="0" u="none" strike="noStrike" kern="1200" baseline="30000" dirty="0">
                <a:solidFill>
                  <a:schemeClr val="tx1"/>
                </a:solidFill>
                <a:effectLst/>
                <a:latin typeface="+mn-lt"/>
                <a:ea typeface="+mn-ea"/>
                <a:cs typeface="+mn-cs"/>
                <a:hlinkClick r:id="rId6"/>
              </a:rPr>
              <a:t>[4]</a:t>
            </a:r>
            <a:r>
              <a:rPr lang="en-US" sz="1200" b="0" i="0" kern="1200" dirty="0">
                <a:solidFill>
                  <a:schemeClr val="tx1"/>
                </a:solidFill>
                <a:effectLst/>
                <a:latin typeface="+mn-lt"/>
                <a:ea typeface="+mn-ea"/>
                <a:cs typeface="+mn-cs"/>
              </a:rPr>
              <a:t> Groovy 2.4 was the last major release under </a:t>
            </a:r>
            <a:r>
              <a:rPr lang="en-US" sz="1200" b="0" i="0" u="none" strike="noStrike" kern="1200" dirty="0">
                <a:solidFill>
                  <a:schemeClr val="tx1"/>
                </a:solidFill>
                <a:effectLst/>
                <a:latin typeface="+mn-lt"/>
                <a:ea typeface="+mn-ea"/>
                <a:cs typeface="+mn-cs"/>
                <a:hlinkClick r:id="rId7" tooltip="Pivotal Software"/>
              </a:rPr>
              <a:t>Pivotal Software</a:t>
            </a:r>
            <a:r>
              <a:rPr lang="en-US" sz="1200" b="0" i="0" kern="1200" dirty="0">
                <a:solidFill>
                  <a:schemeClr val="tx1"/>
                </a:solidFill>
                <a:effectLst/>
                <a:latin typeface="+mn-lt"/>
                <a:ea typeface="+mn-ea"/>
                <a:cs typeface="+mn-cs"/>
              </a:rPr>
              <a:t>'s sponsorship which ended in March 2015.</a:t>
            </a:r>
            <a:r>
              <a:rPr lang="en-US" sz="1200" b="0" i="0" u="none" strike="noStrike" kern="1200" baseline="30000" dirty="0">
                <a:solidFill>
                  <a:schemeClr val="tx1"/>
                </a:solidFill>
                <a:effectLst/>
                <a:latin typeface="+mn-lt"/>
                <a:ea typeface="+mn-ea"/>
                <a:cs typeface="+mn-cs"/>
                <a:hlinkClick r:id="rId8"/>
              </a:rPr>
              <a:t>[5]</a:t>
            </a:r>
            <a:r>
              <a:rPr lang="en-US" sz="1200" b="0" i="0" kern="1200" dirty="0">
                <a:solidFill>
                  <a:schemeClr val="tx1"/>
                </a:solidFill>
                <a:effectLst/>
                <a:latin typeface="+mn-lt"/>
                <a:ea typeface="+mn-ea"/>
                <a:cs typeface="+mn-cs"/>
              </a:rPr>
              <a:t> Groovy 2.5.2 is the latest stable version of Groovy. Groovy has since changed its governance structure to a Project Management Committee in the Apache Software Foundation.</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Groovy uses a </a:t>
            </a:r>
            <a:r>
              <a:rPr lang="en-US" sz="1200" b="0" i="0" u="none" strike="noStrike" kern="1200" dirty="0">
                <a:solidFill>
                  <a:schemeClr val="tx1"/>
                </a:solidFill>
                <a:effectLst/>
                <a:latin typeface="+mn-lt"/>
                <a:ea typeface="+mn-ea"/>
                <a:cs typeface="+mn-cs"/>
                <a:hlinkClick r:id="rId9" tooltip="Curly bracket programming language"/>
              </a:rPr>
              <a:t>curly-bracket syntax</a:t>
            </a:r>
            <a:r>
              <a:rPr lang="en-US" sz="1200" b="0" i="0" kern="1200" dirty="0">
                <a:solidFill>
                  <a:schemeClr val="tx1"/>
                </a:solidFill>
                <a:effectLst/>
                <a:latin typeface="+mn-lt"/>
                <a:ea typeface="+mn-ea"/>
                <a:cs typeface="+mn-cs"/>
              </a:rPr>
              <a:t> similar to Java's. Groovy supports </a:t>
            </a:r>
            <a:r>
              <a:rPr lang="en-US" sz="1200" b="0" i="0" u="none" strike="noStrike" kern="1200" dirty="0">
                <a:solidFill>
                  <a:schemeClr val="tx1"/>
                </a:solidFill>
                <a:effectLst/>
                <a:latin typeface="+mn-lt"/>
                <a:ea typeface="+mn-ea"/>
                <a:cs typeface="+mn-cs"/>
                <a:hlinkClick r:id="rId10" tooltip="Closure (computer programming)"/>
              </a:rPr>
              <a:t>closures</a:t>
            </a:r>
            <a:r>
              <a:rPr lang="en-US" sz="1200" b="0" i="0" kern="1200" dirty="0">
                <a:solidFill>
                  <a:schemeClr val="tx1"/>
                </a:solidFill>
                <a:effectLst/>
                <a:latin typeface="+mn-lt"/>
                <a:ea typeface="+mn-ea"/>
                <a:cs typeface="+mn-cs"/>
              </a:rPr>
              <a:t>, multiline strings, and expressions embedded in strings. Much of </a:t>
            </a:r>
            <a:r>
              <a:rPr lang="en-US" sz="1200" b="0" i="0" kern="1200" dirty="0" err="1">
                <a:solidFill>
                  <a:schemeClr val="tx1"/>
                </a:solidFill>
                <a:effectLst/>
                <a:latin typeface="+mn-lt"/>
                <a:ea typeface="+mn-ea"/>
                <a:cs typeface="+mn-cs"/>
              </a:rPr>
              <a:t>Groovy's</a:t>
            </a:r>
            <a:r>
              <a:rPr lang="en-US" sz="1200" b="0" i="0" kern="1200" dirty="0">
                <a:solidFill>
                  <a:schemeClr val="tx1"/>
                </a:solidFill>
                <a:effectLst/>
                <a:latin typeface="+mn-lt"/>
                <a:ea typeface="+mn-ea"/>
                <a:cs typeface="+mn-cs"/>
              </a:rPr>
              <a:t> power lies in its </a:t>
            </a:r>
            <a:r>
              <a:rPr lang="en-US" sz="1200" b="0" i="0" u="none" strike="noStrike" kern="1200" dirty="0">
                <a:solidFill>
                  <a:schemeClr val="tx1"/>
                </a:solidFill>
                <a:effectLst/>
                <a:latin typeface="+mn-lt"/>
                <a:ea typeface="+mn-ea"/>
                <a:cs typeface="+mn-cs"/>
                <a:hlinkClick r:id="rId11" tooltip="Abstract syntax tree"/>
              </a:rPr>
              <a:t>AST</a:t>
            </a:r>
            <a:r>
              <a:rPr lang="en-US" sz="1200" b="0" i="0" kern="1200" dirty="0">
                <a:solidFill>
                  <a:schemeClr val="tx1"/>
                </a:solidFill>
                <a:effectLst/>
                <a:latin typeface="+mn-lt"/>
                <a:ea typeface="+mn-ea"/>
                <a:cs typeface="+mn-cs"/>
              </a:rPr>
              <a:t> transformations, triggered through annotations.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Groovy features not available in Java include both static and </a:t>
            </a:r>
            <a:r>
              <a:rPr lang="en-US" sz="1200" b="0" i="0" u="none" strike="noStrike" kern="1200" dirty="0">
                <a:solidFill>
                  <a:schemeClr val="tx1"/>
                </a:solidFill>
                <a:effectLst/>
                <a:latin typeface="+mn-lt"/>
                <a:ea typeface="+mn-ea"/>
                <a:cs typeface="+mn-cs"/>
                <a:hlinkClick r:id="rId12" tooltip="Type system"/>
              </a:rPr>
              <a:t>dynamic</a:t>
            </a:r>
            <a:r>
              <a:rPr lang="en-US" sz="1200" b="0" i="0" kern="1200" dirty="0">
                <a:solidFill>
                  <a:schemeClr val="tx1"/>
                </a:solidFill>
                <a:effectLst/>
                <a:latin typeface="+mn-lt"/>
                <a:ea typeface="+mn-ea"/>
                <a:cs typeface="+mn-cs"/>
              </a:rPr>
              <a:t> typing (with the keyword </a:t>
            </a:r>
            <a:r>
              <a:rPr lang="en-US" dirty="0"/>
              <a:t>def</a:t>
            </a:r>
            <a:r>
              <a:rPr lang="en-US" sz="1200" b="0" i="0" kern="1200" dirty="0">
                <a:solidFill>
                  <a:schemeClr val="tx1"/>
                </a:solidFill>
                <a:effectLst/>
                <a:latin typeface="+mn-lt"/>
                <a:ea typeface="+mn-ea"/>
                <a:cs typeface="+mn-cs"/>
              </a:rPr>
              <a:t>), </a:t>
            </a:r>
            <a:r>
              <a:rPr lang="en-US" sz="1200" b="0" i="0" u="none" strike="noStrike" kern="1200" dirty="0">
                <a:solidFill>
                  <a:schemeClr val="tx1"/>
                </a:solidFill>
                <a:effectLst/>
                <a:latin typeface="+mn-lt"/>
                <a:ea typeface="+mn-ea"/>
                <a:cs typeface="+mn-cs"/>
                <a:hlinkClick r:id="rId13" tooltip="Operator overloading"/>
              </a:rPr>
              <a:t>operator overloading</a:t>
            </a:r>
            <a:r>
              <a:rPr lang="en-US" sz="1200" b="0" i="0" kern="1200" dirty="0">
                <a:solidFill>
                  <a:schemeClr val="tx1"/>
                </a:solidFill>
                <a:effectLst/>
                <a:latin typeface="+mn-lt"/>
                <a:ea typeface="+mn-ea"/>
                <a:cs typeface="+mn-cs"/>
              </a:rPr>
              <a:t>, native syntax for lists and </a:t>
            </a:r>
            <a:r>
              <a:rPr lang="en-US" sz="1200" b="0" i="0" u="none" strike="noStrike" kern="1200" dirty="0">
                <a:solidFill>
                  <a:schemeClr val="tx1"/>
                </a:solidFill>
                <a:effectLst/>
                <a:latin typeface="+mn-lt"/>
                <a:ea typeface="+mn-ea"/>
                <a:cs typeface="+mn-cs"/>
                <a:hlinkClick r:id="rId14" tooltip="Associative array"/>
              </a:rPr>
              <a:t>associative arrays</a:t>
            </a:r>
            <a:r>
              <a:rPr lang="en-US" sz="1200" b="0" i="0" kern="1200" dirty="0">
                <a:solidFill>
                  <a:schemeClr val="tx1"/>
                </a:solidFill>
                <a:effectLst/>
                <a:latin typeface="+mn-lt"/>
                <a:ea typeface="+mn-ea"/>
                <a:cs typeface="+mn-cs"/>
              </a:rPr>
              <a:t> (maps), native support for </a:t>
            </a:r>
            <a:r>
              <a:rPr lang="en-US" sz="1200" b="0" i="0" u="none" strike="noStrike" kern="1200" dirty="0">
                <a:solidFill>
                  <a:schemeClr val="tx1"/>
                </a:solidFill>
                <a:effectLst/>
                <a:latin typeface="+mn-lt"/>
                <a:ea typeface="+mn-ea"/>
                <a:cs typeface="+mn-cs"/>
                <a:hlinkClick r:id="rId15" tooltip="Regular expression"/>
              </a:rPr>
              <a:t>regular expressions</a:t>
            </a:r>
            <a:r>
              <a:rPr lang="en-US" sz="1200" b="0" i="0" kern="1200" dirty="0">
                <a:solidFill>
                  <a:schemeClr val="tx1"/>
                </a:solidFill>
                <a:effectLst/>
                <a:latin typeface="+mn-lt"/>
                <a:ea typeface="+mn-ea"/>
                <a:cs typeface="+mn-cs"/>
              </a:rPr>
              <a:t>, </a:t>
            </a:r>
            <a:r>
              <a:rPr lang="en-US" sz="1200" b="0" i="0" u="none" strike="noStrike" kern="1200" dirty="0">
                <a:solidFill>
                  <a:schemeClr val="tx1"/>
                </a:solidFill>
                <a:effectLst/>
                <a:latin typeface="+mn-lt"/>
                <a:ea typeface="+mn-ea"/>
                <a:cs typeface="+mn-cs"/>
                <a:hlinkClick r:id="rId16" tooltip="Polymorphic iteration (page does not exist)"/>
              </a:rPr>
              <a:t>polymorphic iteration</a:t>
            </a:r>
            <a:r>
              <a:rPr lang="en-US" sz="1200" b="0" i="0" kern="1200" dirty="0">
                <a:solidFill>
                  <a:schemeClr val="tx1"/>
                </a:solidFill>
                <a:effectLst/>
                <a:latin typeface="+mn-lt"/>
                <a:ea typeface="+mn-ea"/>
                <a:cs typeface="+mn-cs"/>
              </a:rPr>
              <a:t>, expressions embedded inside strings, added helper methods, and the </a:t>
            </a:r>
            <a:r>
              <a:rPr lang="en-US" sz="1200" b="0" i="0" u="none" strike="noStrike" kern="1200" dirty="0">
                <a:solidFill>
                  <a:schemeClr val="tx1"/>
                </a:solidFill>
                <a:effectLst/>
                <a:latin typeface="+mn-lt"/>
                <a:ea typeface="+mn-ea"/>
                <a:cs typeface="+mn-cs"/>
                <a:hlinkClick r:id="rId17" tooltip="Safe navigation operator"/>
              </a:rPr>
              <a:t>safe navigation operator</a:t>
            </a:r>
            <a:r>
              <a:rPr lang="en-US" sz="1200" b="0" i="0" kern="1200" dirty="0">
                <a:solidFill>
                  <a:schemeClr val="tx1"/>
                </a:solidFill>
                <a:effectLst/>
                <a:latin typeface="+mn-lt"/>
                <a:ea typeface="+mn-ea"/>
                <a:cs typeface="+mn-cs"/>
              </a:rPr>
              <a:t> </a:t>
            </a:r>
            <a:r>
              <a:rPr lang="en-US" dirty="0"/>
              <a:t>?.</a:t>
            </a:r>
            <a:r>
              <a:rPr lang="en-US" sz="1200" b="0" i="0" kern="1200" dirty="0">
                <a:solidFill>
                  <a:schemeClr val="tx1"/>
                </a:solidFill>
                <a:effectLst/>
                <a:latin typeface="+mn-lt"/>
                <a:ea typeface="+mn-ea"/>
                <a:cs typeface="+mn-cs"/>
              </a:rPr>
              <a:t> to check automatically for </a:t>
            </a:r>
            <a:r>
              <a:rPr lang="en-US" sz="1200" b="0" i="0" u="none" strike="noStrike" kern="1200" dirty="0">
                <a:solidFill>
                  <a:schemeClr val="tx1"/>
                </a:solidFill>
                <a:effectLst/>
                <a:latin typeface="+mn-lt"/>
                <a:ea typeface="+mn-ea"/>
                <a:cs typeface="+mn-cs"/>
                <a:hlinkClick r:id="rId18" tooltip="Null pointer"/>
              </a:rPr>
              <a:t>null pointers</a:t>
            </a:r>
            <a:r>
              <a:rPr lang="en-US" sz="1200" b="0" i="0" kern="1200" dirty="0">
                <a:solidFill>
                  <a:schemeClr val="tx1"/>
                </a:solidFill>
                <a:effectLst/>
                <a:latin typeface="+mn-lt"/>
                <a:ea typeface="+mn-ea"/>
                <a:cs typeface="+mn-cs"/>
              </a:rPr>
              <a:t> (for example, </a:t>
            </a:r>
            <a:r>
              <a:rPr lang="en-US" dirty="0" err="1"/>
              <a:t>variable?.method</a:t>
            </a:r>
            <a:r>
              <a:rPr lang="en-US" dirty="0"/>
              <a:t>()</a:t>
            </a:r>
            <a:r>
              <a:rPr lang="en-US" sz="1200" b="0" i="0" kern="1200" dirty="0">
                <a:solidFill>
                  <a:schemeClr val="tx1"/>
                </a:solidFill>
                <a:effectLst/>
                <a:latin typeface="+mn-lt"/>
                <a:ea typeface="+mn-ea"/>
                <a:cs typeface="+mn-cs"/>
              </a:rPr>
              <a:t>, or </a:t>
            </a:r>
            <a:r>
              <a:rPr lang="en-US" dirty="0" err="1"/>
              <a:t>variable?.field</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1" i="0" kern="1200" dirty="0" err="1">
                <a:solidFill>
                  <a:schemeClr val="tx1"/>
                </a:solidFill>
                <a:effectLst/>
                <a:latin typeface="+mn-lt"/>
                <a:ea typeface="+mn-ea"/>
                <a:cs typeface="+mn-cs"/>
              </a:rPr>
              <a:t>GroovyBeans</a:t>
            </a:r>
            <a:r>
              <a:rPr lang="en-US" sz="1200" b="1" i="0" kern="1200" dirty="0">
                <a:solidFill>
                  <a:schemeClr val="tx1"/>
                </a:solidFill>
                <a:effectLst/>
                <a:latin typeface="+mn-lt"/>
                <a:ea typeface="+mn-ea"/>
                <a:cs typeface="+mn-cs"/>
              </a:rPr>
              <a:t>, properties</a:t>
            </a:r>
            <a:r>
              <a:rPr lang="en-US" sz="1200" b="0" i="0" kern="1200" dirty="0">
                <a:solidFill>
                  <a:schemeClr val="tx1"/>
                </a:solidFill>
                <a:effectLst/>
                <a:latin typeface="+mn-lt"/>
                <a:ea typeface="+mn-ea"/>
                <a:cs typeface="+mn-cs"/>
              </a:rPr>
              <a:t>[</a:t>
            </a:r>
            <a:r>
              <a:rPr lang="en-US" sz="1200" b="0" i="0" u="none" strike="noStrike" kern="1200" dirty="0">
                <a:solidFill>
                  <a:schemeClr val="tx1"/>
                </a:solidFill>
                <a:effectLst/>
                <a:latin typeface="+mn-lt"/>
                <a:ea typeface="+mn-ea"/>
                <a:cs typeface="+mn-cs"/>
                <a:hlinkClick r:id="rId19" tooltip="Edit section: GroovyBeans, properties"/>
              </a:rPr>
              <a:t>edit</a:t>
            </a:r>
            <a:r>
              <a:rPr lang="en-US" sz="1200" b="0" i="0" kern="1200" dirty="0">
                <a:solidFill>
                  <a:schemeClr val="tx1"/>
                </a:solidFill>
                <a:effectLst/>
                <a:latin typeface="+mn-lt"/>
                <a:ea typeface="+mn-ea"/>
                <a:cs typeface="+mn-cs"/>
              </a:rPr>
              <a:t>]</a:t>
            </a:r>
            <a:endParaRPr lang="en-US" sz="1200" b="1" i="0" kern="1200" dirty="0">
              <a:solidFill>
                <a:schemeClr val="tx1"/>
              </a:solidFill>
              <a:effectLst/>
              <a:latin typeface="+mn-lt"/>
              <a:ea typeface="+mn-ea"/>
              <a:cs typeface="+mn-cs"/>
            </a:endParaRPr>
          </a:p>
          <a:p>
            <a:r>
              <a:rPr lang="en-US" sz="1200" b="0" i="1" kern="1200" dirty="0" err="1">
                <a:solidFill>
                  <a:schemeClr val="tx1"/>
                </a:solidFill>
                <a:effectLst/>
                <a:latin typeface="+mn-lt"/>
                <a:ea typeface="+mn-ea"/>
                <a:cs typeface="+mn-cs"/>
              </a:rPr>
              <a:t>GroovyBeans</a:t>
            </a:r>
            <a:r>
              <a:rPr lang="en-US" sz="1200" b="0" i="0" kern="1200" dirty="0">
                <a:solidFill>
                  <a:schemeClr val="tx1"/>
                </a:solidFill>
                <a:effectLst/>
                <a:latin typeface="+mn-lt"/>
                <a:ea typeface="+mn-ea"/>
                <a:cs typeface="+mn-cs"/>
              </a:rPr>
              <a:t> are </a:t>
            </a:r>
            <a:r>
              <a:rPr lang="en-US" sz="1200" b="0" i="0" kern="1200" dirty="0" err="1">
                <a:solidFill>
                  <a:schemeClr val="tx1"/>
                </a:solidFill>
                <a:effectLst/>
                <a:latin typeface="+mn-lt"/>
                <a:ea typeface="+mn-ea"/>
                <a:cs typeface="+mn-cs"/>
              </a:rPr>
              <a:t>Groovy's</a:t>
            </a:r>
            <a:r>
              <a:rPr lang="en-US" sz="1200" b="0" i="0" kern="1200" dirty="0">
                <a:solidFill>
                  <a:schemeClr val="tx1"/>
                </a:solidFill>
                <a:effectLst/>
                <a:latin typeface="+mn-lt"/>
                <a:ea typeface="+mn-ea"/>
                <a:cs typeface="+mn-cs"/>
              </a:rPr>
              <a:t> version of </a:t>
            </a:r>
            <a:r>
              <a:rPr lang="en-US" sz="1200" b="0" i="0" u="none" strike="noStrike" kern="1200" dirty="0">
                <a:solidFill>
                  <a:schemeClr val="tx1"/>
                </a:solidFill>
                <a:effectLst/>
                <a:latin typeface="+mn-lt"/>
                <a:ea typeface="+mn-ea"/>
                <a:cs typeface="+mn-cs"/>
                <a:hlinkClick r:id="rId20" tooltip="JavaBeans"/>
              </a:rPr>
              <a:t>JavaBeans</a:t>
            </a:r>
            <a:r>
              <a:rPr lang="en-US" sz="1200" b="0" i="0" kern="1200" dirty="0">
                <a:solidFill>
                  <a:schemeClr val="tx1"/>
                </a:solidFill>
                <a:effectLst/>
                <a:latin typeface="+mn-lt"/>
                <a:ea typeface="+mn-ea"/>
                <a:cs typeface="+mn-cs"/>
              </a:rPr>
              <a:t>.</a:t>
            </a:r>
          </a:p>
          <a:p>
            <a:endParaRPr lang="pt-BR" dirty="0"/>
          </a:p>
          <a:p>
            <a:r>
              <a:rPr lang="en-US" sz="1200" b="1" i="0" kern="1200" dirty="0">
                <a:solidFill>
                  <a:schemeClr val="tx1"/>
                </a:solidFill>
                <a:effectLst/>
                <a:latin typeface="+mn-lt"/>
                <a:ea typeface="+mn-ea"/>
                <a:cs typeface="+mn-cs"/>
              </a:rPr>
              <a:t>Dot and parentheses</a:t>
            </a:r>
            <a:r>
              <a:rPr lang="en-US" sz="1200" b="0" i="0" kern="1200" dirty="0">
                <a:solidFill>
                  <a:schemeClr val="tx1"/>
                </a:solidFill>
                <a:effectLst/>
                <a:latin typeface="+mn-lt"/>
                <a:ea typeface="+mn-ea"/>
                <a:cs typeface="+mn-cs"/>
              </a:rPr>
              <a:t>[</a:t>
            </a:r>
            <a:r>
              <a:rPr lang="en-US" sz="1200" b="0" i="0" u="none" strike="noStrike" kern="1200" dirty="0">
                <a:solidFill>
                  <a:schemeClr val="tx1"/>
                </a:solidFill>
                <a:effectLst/>
                <a:latin typeface="+mn-lt"/>
                <a:ea typeface="+mn-ea"/>
                <a:cs typeface="+mn-cs"/>
                <a:hlinkClick r:id="rId21" tooltip="Edit section: Dot and parentheses"/>
              </a:rPr>
              <a:t>edit</a:t>
            </a:r>
            <a:r>
              <a:rPr lang="en-US" sz="1200" b="0" i="0" kern="1200" dirty="0">
                <a:solidFill>
                  <a:schemeClr val="tx1"/>
                </a:solidFill>
                <a:effectLst/>
                <a:latin typeface="+mn-lt"/>
                <a:ea typeface="+mn-ea"/>
                <a:cs typeface="+mn-cs"/>
              </a:rPr>
              <a:t>]</a:t>
            </a:r>
            <a:endParaRPr lang="en-US" sz="1200" b="1" i="0" kern="1200" dirty="0">
              <a:solidFill>
                <a:schemeClr val="tx1"/>
              </a:solidFill>
              <a:effectLst/>
              <a:latin typeface="+mn-lt"/>
              <a:ea typeface="+mn-ea"/>
              <a:cs typeface="+mn-cs"/>
            </a:endParaRPr>
          </a:p>
          <a:p>
            <a:r>
              <a:rPr lang="en-US" sz="1200" b="0" i="0" kern="1200" dirty="0" err="1">
                <a:solidFill>
                  <a:schemeClr val="tx1"/>
                </a:solidFill>
                <a:effectLst/>
                <a:latin typeface="+mn-lt"/>
                <a:ea typeface="+mn-ea"/>
                <a:cs typeface="+mn-cs"/>
              </a:rPr>
              <a:t>Groovy's</a:t>
            </a:r>
            <a:r>
              <a:rPr lang="en-US" sz="1200" b="0" i="0" kern="1200" dirty="0">
                <a:solidFill>
                  <a:schemeClr val="tx1"/>
                </a:solidFill>
                <a:effectLst/>
                <a:latin typeface="+mn-lt"/>
                <a:ea typeface="+mn-ea"/>
                <a:cs typeface="+mn-cs"/>
              </a:rPr>
              <a:t> syntax permits omitting parentheses and dots in some situations.</a:t>
            </a:r>
          </a:p>
          <a:p>
            <a:endParaRPr lang="pt-BR" dirty="0"/>
          </a:p>
          <a:p>
            <a:r>
              <a:rPr lang="en-US" sz="1200" b="1" i="0" kern="1200" dirty="0">
                <a:solidFill>
                  <a:schemeClr val="tx1"/>
                </a:solidFill>
                <a:effectLst/>
                <a:latin typeface="+mn-lt"/>
                <a:ea typeface="+mn-ea"/>
                <a:cs typeface="+mn-cs"/>
              </a:rPr>
              <a:t>Prototype extension</a:t>
            </a:r>
            <a:r>
              <a:rPr lang="en-US" sz="1200" b="0" i="0" kern="1200" dirty="0">
                <a:solidFill>
                  <a:schemeClr val="tx1"/>
                </a:solidFill>
                <a:effectLst/>
                <a:latin typeface="+mn-lt"/>
                <a:ea typeface="+mn-ea"/>
                <a:cs typeface="+mn-cs"/>
              </a:rPr>
              <a:t>[</a:t>
            </a:r>
            <a:r>
              <a:rPr lang="en-US" sz="1200" b="0" i="0" u="none" strike="noStrike" kern="1200" dirty="0">
                <a:solidFill>
                  <a:schemeClr val="tx1"/>
                </a:solidFill>
                <a:effectLst/>
                <a:latin typeface="+mn-lt"/>
                <a:ea typeface="+mn-ea"/>
                <a:cs typeface="+mn-cs"/>
                <a:hlinkClick r:id="rId22" tooltip="Edit section: Prototype extension"/>
              </a:rPr>
              <a:t>edit</a:t>
            </a:r>
            <a:r>
              <a:rPr lang="en-US" sz="1200" b="0" i="0" kern="1200" dirty="0">
                <a:solidFill>
                  <a:schemeClr val="tx1"/>
                </a:solidFill>
                <a:effectLst/>
                <a:latin typeface="+mn-lt"/>
                <a:ea typeface="+mn-ea"/>
                <a:cs typeface="+mn-cs"/>
              </a:rPr>
              <a:t>]</a:t>
            </a:r>
            <a:endParaRPr lang="en-US" sz="1200" b="1"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Groovy offers support for </a:t>
            </a:r>
            <a:r>
              <a:rPr lang="en-US" sz="1200" b="0" i="0" u="none" strike="noStrike" kern="1200" dirty="0">
                <a:solidFill>
                  <a:schemeClr val="tx1"/>
                </a:solidFill>
                <a:effectLst/>
                <a:latin typeface="+mn-lt"/>
                <a:ea typeface="+mn-ea"/>
                <a:cs typeface="+mn-cs"/>
                <a:hlinkClick r:id="rId23" tooltip="Prototype-based programming"/>
              </a:rPr>
              <a:t>prototype extension</a:t>
            </a:r>
            <a:r>
              <a:rPr lang="en-US" sz="1200" b="0" i="0" kern="1200" dirty="0">
                <a:solidFill>
                  <a:schemeClr val="tx1"/>
                </a:solidFill>
                <a:effectLst/>
                <a:latin typeface="+mn-lt"/>
                <a:ea typeface="+mn-ea"/>
                <a:cs typeface="+mn-cs"/>
              </a:rPr>
              <a:t> through </a:t>
            </a:r>
            <a:r>
              <a:rPr lang="en-US" sz="1200" b="0" i="0" kern="1200" dirty="0" err="1">
                <a:solidFill>
                  <a:schemeClr val="tx1"/>
                </a:solidFill>
                <a:effectLst/>
                <a:latin typeface="+mn-lt"/>
                <a:ea typeface="+mn-ea"/>
                <a:cs typeface="+mn-cs"/>
              </a:rPr>
              <a:t>ExpandoMetaClass</a:t>
            </a:r>
            <a:endParaRPr lang="en-US" sz="1200" b="0" i="0" kern="1200" dirty="0">
              <a:solidFill>
                <a:schemeClr val="tx1"/>
              </a:solidFill>
              <a:effectLst/>
              <a:latin typeface="+mn-lt"/>
              <a:ea typeface="+mn-ea"/>
              <a:cs typeface="+mn-cs"/>
            </a:endParaRPr>
          </a:p>
          <a:p>
            <a:endParaRPr lang="pt-BR" dirty="0"/>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mn-lt"/>
                <a:ea typeface="+mn-ea"/>
                <a:cs typeface="+mn-cs"/>
              </a:rPr>
              <a:t>JSON and XML processing</a:t>
            </a:r>
          </a:p>
          <a:p>
            <a:endParaRPr lang="pt-BR" dirty="0"/>
          </a:p>
          <a:p>
            <a:r>
              <a:rPr lang="en-US" sz="1200" b="1" i="0" kern="1200" dirty="0">
                <a:solidFill>
                  <a:schemeClr val="tx1"/>
                </a:solidFill>
                <a:effectLst/>
                <a:latin typeface="+mn-lt"/>
                <a:ea typeface="+mn-ea"/>
                <a:cs typeface="+mn-cs"/>
              </a:rPr>
              <a:t>String interpolation</a:t>
            </a:r>
            <a:r>
              <a:rPr lang="en-US" sz="1200" b="0" i="0" kern="1200" dirty="0">
                <a:solidFill>
                  <a:schemeClr val="tx1"/>
                </a:solidFill>
                <a:effectLst/>
                <a:latin typeface="+mn-lt"/>
                <a:ea typeface="+mn-ea"/>
                <a:cs typeface="+mn-cs"/>
              </a:rPr>
              <a:t>[</a:t>
            </a:r>
            <a:r>
              <a:rPr lang="en-US" sz="1200" b="0" i="0" u="none" strike="noStrike" kern="1200" dirty="0">
                <a:solidFill>
                  <a:schemeClr val="tx1"/>
                </a:solidFill>
                <a:effectLst/>
                <a:latin typeface="+mn-lt"/>
                <a:ea typeface="+mn-ea"/>
                <a:cs typeface="+mn-cs"/>
                <a:hlinkClick r:id="rId24" tooltip="Edit section: String interpolation"/>
              </a:rPr>
              <a:t>edit</a:t>
            </a:r>
            <a:r>
              <a:rPr lang="en-US" sz="1200" b="0" i="0" kern="1200" dirty="0">
                <a:solidFill>
                  <a:schemeClr val="tx1"/>
                </a:solidFill>
                <a:effectLst/>
                <a:latin typeface="+mn-lt"/>
                <a:ea typeface="+mn-ea"/>
                <a:cs typeface="+mn-cs"/>
              </a:rPr>
              <a:t>]</a:t>
            </a:r>
            <a:endParaRPr lang="en-US" sz="1200" b="1"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In Groovy, strings can be interpolated with variables and expressions by using </a:t>
            </a:r>
            <a:r>
              <a:rPr lang="en-US" sz="1200" b="0" i="0" kern="1200" dirty="0" err="1">
                <a:solidFill>
                  <a:schemeClr val="tx1"/>
                </a:solidFill>
                <a:effectLst/>
                <a:latin typeface="+mn-lt"/>
                <a:ea typeface="+mn-ea"/>
                <a:cs typeface="+mn-cs"/>
              </a:rPr>
              <a:t>GStrings</a:t>
            </a:r>
            <a:endParaRPr lang="en-US" sz="1200" b="0" i="0" kern="1200" dirty="0">
              <a:solidFill>
                <a:schemeClr val="tx1"/>
              </a:solidFill>
              <a:effectLst/>
              <a:latin typeface="+mn-lt"/>
              <a:ea typeface="+mn-ea"/>
              <a:cs typeface="+mn-cs"/>
            </a:endParaRPr>
          </a:p>
          <a:p>
            <a:r>
              <a:rPr lang="pt-BR" dirty="0" err="1"/>
              <a:t>http</a:t>
            </a:r>
            <a:r>
              <a:rPr lang="pt-BR" dirty="0"/>
              <a:t>://</a:t>
            </a:r>
            <a:r>
              <a:rPr lang="pt-BR" dirty="0" err="1"/>
              <a:t>rajakannappan.blogspot.com</a:t>
            </a:r>
            <a:r>
              <a:rPr lang="pt-BR" dirty="0"/>
              <a:t>/2009/12/</a:t>
            </a:r>
            <a:r>
              <a:rPr lang="pt-BR" dirty="0" err="1"/>
              <a:t>groovy-strings-different-ways-of.html</a:t>
            </a:r>
            <a:endParaRPr lang="pt-BR" dirty="0"/>
          </a:p>
          <a:p>
            <a:endParaRPr lang="pt-BR" dirty="0"/>
          </a:p>
          <a:p>
            <a:r>
              <a:rPr lang="pt-BR" dirty="0" err="1"/>
              <a:t>http</a:t>
            </a:r>
            <a:r>
              <a:rPr lang="pt-BR" dirty="0"/>
              <a:t>://</a:t>
            </a:r>
            <a:r>
              <a:rPr lang="pt-BR" dirty="0" err="1"/>
              <a:t>groovy-lang.org</a:t>
            </a:r>
            <a:r>
              <a:rPr lang="pt-BR" dirty="0"/>
              <a:t>/</a:t>
            </a:r>
          </a:p>
          <a:p>
            <a:r>
              <a:rPr lang="en-US" sz="1200" b="0" i="0" u="sng" kern="1200" dirty="0">
                <a:solidFill>
                  <a:schemeClr val="tx1"/>
                </a:solidFill>
                <a:effectLst/>
                <a:latin typeface="+mn-lt"/>
                <a:ea typeface="+mn-ea"/>
                <a:cs typeface="+mn-cs"/>
                <a:hlinkClick r:id="rId25"/>
              </a:rPr>
              <a:t>Apache</a:t>
            </a:r>
            <a:r>
              <a:rPr lang="en-US" sz="1200" b="0" i="0" kern="1200" dirty="0">
                <a:solidFill>
                  <a:schemeClr val="tx1"/>
                </a:solidFill>
                <a:effectLst/>
                <a:latin typeface="+mn-lt"/>
                <a:ea typeface="+mn-ea"/>
                <a:cs typeface="+mn-cs"/>
              </a:rPr>
              <a:t> Groovy is a </a:t>
            </a:r>
            <a:r>
              <a:rPr lang="en-US" sz="1200" b="1" i="0" kern="1200" dirty="0">
                <a:solidFill>
                  <a:schemeClr val="tx1"/>
                </a:solidFill>
                <a:effectLst/>
                <a:latin typeface="+mn-lt"/>
                <a:ea typeface="+mn-ea"/>
                <a:cs typeface="+mn-cs"/>
              </a:rPr>
              <a:t>powerful</a:t>
            </a:r>
            <a:r>
              <a:rPr lang="en-US" sz="1200" b="0" i="0" kern="1200" dirty="0">
                <a:solidFill>
                  <a:schemeClr val="tx1"/>
                </a:solidFill>
                <a:effectLst/>
                <a:latin typeface="+mn-lt"/>
                <a:ea typeface="+mn-ea"/>
                <a:cs typeface="+mn-cs"/>
              </a:rPr>
              <a:t>, </a:t>
            </a:r>
            <a:r>
              <a:rPr lang="en-US" sz="1200" b="1" i="0" kern="1200" dirty="0">
                <a:solidFill>
                  <a:schemeClr val="tx1"/>
                </a:solidFill>
                <a:effectLst/>
                <a:latin typeface="+mn-lt"/>
                <a:ea typeface="+mn-ea"/>
                <a:cs typeface="+mn-cs"/>
              </a:rPr>
              <a:t>optionally typed</a:t>
            </a:r>
            <a:r>
              <a:rPr lang="en-US" sz="1200" b="0" i="0" kern="1200" dirty="0">
                <a:solidFill>
                  <a:schemeClr val="tx1"/>
                </a:solidFill>
                <a:effectLst/>
                <a:latin typeface="+mn-lt"/>
                <a:ea typeface="+mn-ea"/>
                <a:cs typeface="+mn-cs"/>
              </a:rPr>
              <a:t> and </a:t>
            </a:r>
            <a:r>
              <a:rPr lang="en-US" sz="1200" b="1" i="0" kern="1200" dirty="0">
                <a:solidFill>
                  <a:schemeClr val="tx1"/>
                </a:solidFill>
                <a:effectLst/>
                <a:latin typeface="+mn-lt"/>
                <a:ea typeface="+mn-ea"/>
                <a:cs typeface="+mn-cs"/>
              </a:rPr>
              <a:t>dynamic</a:t>
            </a:r>
            <a:r>
              <a:rPr lang="en-US" sz="1200" b="0" i="0" kern="1200" dirty="0">
                <a:solidFill>
                  <a:schemeClr val="tx1"/>
                </a:solidFill>
                <a:effectLst/>
                <a:latin typeface="+mn-lt"/>
                <a:ea typeface="+mn-ea"/>
                <a:cs typeface="+mn-cs"/>
              </a:rPr>
              <a:t> language, with </a:t>
            </a:r>
            <a:r>
              <a:rPr lang="en-US" sz="1200" b="1" i="0" kern="1200" dirty="0">
                <a:solidFill>
                  <a:schemeClr val="tx1"/>
                </a:solidFill>
                <a:effectLst/>
                <a:latin typeface="+mn-lt"/>
                <a:ea typeface="+mn-ea"/>
                <a:cs typeface="+mn-cs"/>
              </a:rPr>
              <a:t>static-typing and static compilation</a:t>
            </a:r>
            <a:r>
              <a:rPr lang="en-US" sz="1200" b="0" i="0" kern="1200" dirty="0">
                <a:solidFill>
                  <a:schemeClr val="tx1"/>
                </a:solidFill>
                <a:effectLst/>
                <a:latin typeface="+mn-lt"/>
                <a:ea typeface="+mn-ea"/>
                <a:cs typeface="+mn-cs"/>
              </a:rPr>
              <a:t> capabilities, for the Java platform aimed at improving developer productivity thanks to a concise, </a:t>
            </a:r>
            <a:r>
              <a:rPr lang="en-US" sz="1200" b="1" i="0" kern="1200" dirty="0">
                <a:solidFill>
                  <a:schemeClr val="tx1"/>
                </a:solidFill>
                <a:effectLst/>
                <a:latin typeface="+mn-lt"/>
                <a:ea typeface="+mn-ea"/>
                <a:cs typeface="+mn-cs"/>
              </a:rPr>
              <a:t>familiar and easy to learn syntax</a:t>
            </a:r>
            <a:r>
              <a:rPr lang="en-US" sz="1200" b="0" i="0" kern="1200" dirty="0">
                <a:solidFill>
                  <a:schemeClr val="tx1"/>
                </a:solidFill>
                <a:effectLst/>
                <a:latin typeface="+mn-lt"/>
                <a:ea typeface="+mn-ea"/>
                <a:cs typeface="+mn-cs"/>
              </a:rPr>
              <a:t>. It integrates smoothly with any Java program, and immediately delivers to your application powerful features, including scripting capabilities, </a:t>
            </a:r>
            <a:r>
              <a:rPr lang="en-US" sz="1200" b="1" i="0" kern="1200" dirty="0">
                <a:solidFill>
                  <a:schemeClr val="tx1"/>
                </a:solidFill>
                <a:effectLst/>
                <a:latin typeface="+mn-lt"/>
                <a:ea typeface="+mn-ea"/>
                <a:cs typeface="+mn-cs"/>
              </a:rPr>
              <a:t>Domain-Specific Language</a:t>
            </a:r>
            <a:r>
              <a:rPr lang="en-US" sz="1200" b="0" i="0" kern="1200" dirty="0">
                <a:solidFill>
                  <a:schemeClr val="tx1"/>
                </a:solidFill>
                <a:effectLst/>
                <a:latin typeface="+mn-lt"/>
                <a:ea typeface="+mn-ea"/>
                <a:cs typeface="+mn-cs"/>
              </a:rPr>
              <a:t> authoring, runtime and compile-time </a:t>
            </a:r>
            <a:r>
              <a:rPr lang="en-US" sz="1200" b="1" i="0" kern="1200" dirty="0">
                <a:solidFill>
                  <a:schemeClr val="tx1"/>
                </a:solidFill>
                <a:effectLst/>
                <a:latin typeface="+mn-lt"/>
                <a:ea typeface="+mn-ea"/>
                <a:cs typeface="+mn-cs"/>
              </a:rPr>
              <a:t>meta-programming</a:t>
            </a:r>
            <a:r>
              <a:rPr lang="en-US" sz="1200" b="0" i="0" kern="1200" dirty="0">
                <a:solidFill>
                  <a:schemeClr val="tx1"/>
                </a:solidFill>
                <a:effectLst/>
                <a:latin typeface="+mn-lt"/>
                <a:ea typeface="+mn-ea"/>
                <a:cs typeface="+mn-cs"/>
              </a:rPr>
              <a:t> and </a:t>
            </a:r>
            <a:r>
              <a:rPr lang="en-US" sz="1200" b="1" i="0" kern="1200" dirty="0">
                <a:solidFill>
                  <a:schemeClr val="tx1"/>
                </a:solidFill>
                <a:effectLst/>
                <a:latin typeface="+mn-lt"/>
                <a:ea typeface="+mn-ea"/>
                <a:cs typeface="+mn-cs"/>
              </a:rPr>
              <a:t>functional</a:t>
            </a:r>
            <a:r>
              <a:rPr lang="en-US" sz="1200" b="0" i="0" kern="1200" dirty="0">
                <a:solidFill>
                  <a:schemeClr val="tx1"/>
                </a:solidFill>
                <a:effectLst/>
                <a:latin typeface="+mn-lt"/>
                <a:ea typeface="+mn-ea"/>
                <a:cs typeface="+mn-cs"/>
              </a:rPr>
              <a:t> programming.</a:t>
            </a:r>
          </a:p>
          <a:p>
            <a:endParaRPr lang="en-US" sz="1200" b="0" i="0" kern="1200" dirty="0">
              <a:solidFill>
                <a:schemeClr val="tx1"/>
              </a:solidFill>
              <a:effectLst/>
              <a:latin typeface="+mn-lt"/>
              <a:ea typeface="+mn-ea"/>
              <a:cs typeface="+mn-cs"/>
            </a:endParaRPr>
          </a:p>
          <a:p>
            <a:br>
              <a:rPr lang="en-US" sz="1200" b="1" i="0" kern="1200" dirty="0">
                <a:solidFill>
                  <a:schemeClr val="tx1"/>
                </a:solidFill>
                <a:effectLst/>
                <a:latin typeface="+mn-lt"/>
                <a:ea typeface="+mn-ea"/>
                <a:cs typeface="+mn-cs"/>
              </a:rPr>
            </a:br>
            <a:r>
              <a:rPr lang="en-US" sz="1200" b="1" i="0" kern="1200" dirty="0">
                <a:solidFill>
                  <a:schemeClr val="tx1"/>
                </a:solidFill>
                <a:effectLst/>
                <a:latin typeface="+mn-lt"/>
                <a:ea typeface="+mn-ea"/>
                <a:cs typeface="+mn-cs"/>
              </a:rPr>
              <a:t>Scripting and testing glue</a:t>
            </a:r>
          </a:p>
          <a:p>
            <a:r>
              <a:rPr lang="en-US" sz="1200" b="0" i="0" kern="1200" dirty="0">
                <a:solidFill>
                  <a:schemeClr val="tx1"/>
                </a:solidFill>
                <a:effectLst/>
                <a:latin typeface="+mn-lt"/>
                <a:ea typeface="+mn-ea"/>
                <a:cs typeface="+mn-cs"/>
              </a:rPr>
              <a:t>Great for writing concise and maintainable tests, and for all your build and automation tasks</a:t>
            </a:r>
          </a:p>
          <a:p>
            <a:endParaRPr lang="pt-BR" dirty="0"/>
          </a:p>
          <a:p>
            <a:r>
              <a:rPr lang="en-US" sz="1200" b="1" kern="1200" dirty="0">
                <a:solidFill>
                  <a:schemeClr val="tx1"/>
                </a:solidFill>
                <a:effectLst/>
                <a:latin typeface="+mn-lt"/>
                <a:ea typeface="+mn-ea"/>
                <a:cs typeface="+mn-cs"/>
              </a:rPr>
              <a:t>Powerful features</a:t>
            </a:r>
          </a:p>
          <a:p>
            <a:r>
              <a:rPr lang="en-US" dirty="0">
                <a:effectLst/>
              </a:rPr>
              <a:t>Closures, builders, runtime &amp; compile-time meta-programming, functional programming, type inference, and static compilation</a:t>
            </a:r>
          </a:p>
          <a:p>
            <a:r>
              <a:rPr lang="en-US" sz="1200" b="1" kern="1200" dirty="0">
                <a:solidFill>
                  <a:schemeClr val="tx1"/>
                </a:solidFill>
                <a:effectLst/>
                <a:latin typeface="+mn-lt"/>
                <a:ea typeface="+mn-ea"/>
                <a:cs typeface="+mn-cs"/>
              </a:rPr>
              <a:t>Domain-Specific Languages</a:t>
            </a:r>
          </a:p>
          <a:p>
            <a:r>
              <a:rPr lang="en-US" dirty="0">
                <a:effectLst/>
              </a:rPr>
              <a:t>Flexible &amp; malleable syntax, advanced integration &amp; customization mechanisms, to integrate readable business rules in your applications</a:t>
            </a:r>
          </a:p>
          <a:p>
            <a:endParaRPr lang="pt-BR" dirty="0"/>
          </a:p>
          <a:p>
            <a:r>
              <a:rPr lang="pt-BR" dirty="0" err="1"/>
              <a:t>http</a:t>
            </a:r>
            <a:r>
              <a:rPr lang="pt-BR" dirty="0"/>
              <a:t>://</a:t>
            </a:r>
            <a:r>
              <a:rPr lang="pt-BR" dirty="0" err="1"/>
              <a:t>groovy-lang.org</a:t>
            </a:r>
            <a:r>
              <a:rPr lang="pt-BR" dirty="0"/>
              <a:t>/</a:t>
            </a:r>
            <a:r>
              <a:rPr lang="pt-BR" dirty="0" err="1"/>
              <a:t>differences.html</a:t>
            </a:r>
            <a:endParaRPr lang="pt-BR" dirty="0"/>
          </a:p>
          <a:p>
            <a:endParaRPr lang="pt-BR" dirty="0"/>
          </a:p>
          <a:p>
            <a:endParaRPr lang="pt-BR" dirty="0"/>
          </a:p>
        </p:txBody>
      </p:sp>
      <p:sp>
        <p:nvSpPr>
          <p:cNvPr id="4" name="Slide Number Placeholder 3"/>
          <p:cNvSpPr>
            <a:spLocks noGrp="1"/>
          </p:cNvSpPr>
          <p:nvPr>
            <p:ph type="sldNum" sz="quarter" idx="5"/>
          </p:nvPr>
        </p:nvSpPr>
        <p:spPr/>
        <p:txBody>
          <a:bodyPr/>
          <a:lstStyle/>
          <a:p>
            <a:fld id="{199432D0-1F4E-8F4F-887C-04068225AD39}" type="slidenum">
              <a:rPr lang="en-US" smtClean="0"/>
              <a:t>12</a:t>
            </a:fld>
            <a:endParaRPr lang="en-US"/>
          </a:p>
        </p:txBody>
      </p:sp>
    </p:spTree>
    <p:extLst>
      <p:ext uri="{BB962C8B-B14F-4D97-AF65-F5344CB8AC3E}">
        <p14:creationId xmlns:p14="http://schemas.microsoft.com/office/powerpoint/2010/main" val="11542702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BR" dirty="0"/>
          </a:p>
        </p:txBody>
      </p:sp>
      <p:sp>
        <p:nvSpPr>
          <p:cNvPr id="4" name="Slide Number Placeholder 3"/>
          <p:cNvSpPr>
            <a:spLocks noGrp="1"/>
          </p:cNvSpPr>
          <p:nvPr>
            <p:ph type="sldNum" sz="quarter" idx="5"/>
          </p:nvPr>
        </p:nvSpPr>
        <p:spPr/>
        <p:txBody>
          <a:bodyPr/>
          <a:lstStyle/>
          <a:p>
            <a:fld id="{199432D0-1F4E-8F4F-887C-04068225AD39}" type="slidenum">
              <a:rPr lang="en-US" smtClean="0"/>
              <a:t>13</a:t>
            </a:fld>
            <a:endParaRPr lang="en-US"/>
          </a:p>
        </p:txBody>
      </p:sp>
    </p:spTree>
    <p:extLst>
      <p:ext uri="{BB962C8B-B14F-4D97-AF65-F5344CB8AC3E}">
        <p14:creationId xmlns:p14="http://schemas.microsoft.com/office/powerpoint/2010/main" val="7582457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BR" dirty="0"/>
          </a:p>
        </p:txBody>
      </p:sp>
      <p:sp>
        <p:nvSpPr>
          <p:cNvPr id="4" name="Slide Number Placeholder 3"/>
          <p:cNvSpPr>
            <a:spLocks noGrp="1"/>
          </p:cNvSpPr>
          <p:nvPr>
            <p:ph type="sldNum" sz="quarter" idx="5"/>
          </p:nvPr>
        </p:nvSpPr>
        <p:spPr/>
        <p:txBody>
          <a:bodyPr/>
          <a:lstStyle/>
          <a:p>
            <a:fld id="{199432D0-1F4E-8F4F-887C-04068225AD39}" type="slidenum">
              <a:rPr lang="en-US" smtClean="0"/>
              <a:t>14</a:t>
            </a:fld>
            <a:endParaRPr lang="en-US"/>
          </a:p>
        </p:txBody>
      </p:sp>
    </p:spTree>
    <p:extLst>
      <p:ext uri="{BB962C8B-B14F-4D97-AF65-F5344CB8AC3E}">
        <p14:creationId xmlns:p14="http://schemas.microsoft.com/office/powerpoint/2010/main" val="360882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BR" dirty="0"/>
          </a:p>
        </p:txBody>
      </p:sp>
      <p:sp>
        <p:nvSpPr>
          <p:cNvPr id="4" name="Slide Number Placeholder 3"/>
          <p:cNvSpPr>
            <a:spLocks noGrp="1"/>
          </p:cNvSpPr>
          <p:nvPr>
            <p:ph type="sldNum" sz="quarter" idx="5"/>
          </p:nvPr>
        </p:nvSpPr>
        <p:spPr/>
        <p:txBody>
          <a:bodyPr/>
          <a:lstStyle/>
          <a:p>
            <a:fld id="{199432D0-1F4E-8F4F-887C-04068225AD39}" type="slidenum">
              <a:rPr lang="en-US" smtClean="0"/>
              <a:t>16</a:t>
            </a:fld>
            <a:endParaRPr lang="en-US"/>
          </a:p>
        </p:txBody>
      </p:sp>
    </p:spTree>
    <p:extLst>
      <p:ext uri="{BB962C8B-B14F-4D97-AF65-F5344CB8AC3E}">
        <p14:creationId xmlns:p14="http://schemas.microsoft.com/office/powerpoint/2010/main" val="25656325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4" name="Title 13"/>
          <p:cNvSpPr>
            <a:spLocks noGrp="1"/>
          </p:cNvSpPr>
          <p:nvPr>
            <p:ph type="ctrTitle"/>
          </p:nvPr>
        </p:nvSpPr>
        <p:spPr>
          <a:xfrm>
            <a:off x="1432560" y="269923"/>
            <a:ext cx="7406640" cy="1104138"/>
          </a:xfrm>
        </p:spPr>
        <p:txBody>
          <a:bodyPr anchor="b"/>
          <a:lstStyle>
            <a:lvl1pPr algn="l">
              <a:defRPr/>
            </a:lvl1pPr>
            <a:extLst/>
          </a:lstStyle>
          <a:p>
            <a:r>
              <a:rPr kumimoji="0" lang="en-US"/>
              <a:t>Click to edit Master title style</a:t>
            </a:r>
          </a:p>
        </p:txBody>
      </p:sp>
      <p:sp>
        <p:nvSpPr>
          <p:cNvPr id="22" name="Subtitle 21"/>
          <p:cNvSpPr>
            <a:spLocks noGrp="1"/>
          </p:cNvSpPr>
          <p:nvPr>
            <p:ph type="subTitle" idx="1"/>
          </p:nvPr>
        </p:nvSpPr>
        <p:spPr>
          <a:xfrm>
            <a:off x="1432560" y="1387548"/>
            <a:ext cx="7406640" cy="1314450"/>
          </a:xfrm>
        </p:spPr>
        <p:txBody>
          <a:bodyPr tIns="0"/>
          <a:lstStyle>
            <a:lvl1pPr marL="27432" indent="0" algn="l">
              <a:buNone/>
              <a:defRPr sz="2600">
                <a:solidFill>
                  <a:schemeClr val="tx2">
                    <a:shade val="30000"/>
                    <a:satMod val="150000"/>
                  </a:schemeClr>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a:t>Click to edit Master subtitle style</a:t>
            </a:r>
          </a:p>
        </p:txBody>
      </p:sp>
      <p:sp>
        <p:nvSpPr>
          <p:cNvPr id="7" name="Date Placeholder 6"/>
          <p:cNvSpPr>
            <a:spLocks noGrp="1"/>
          </p:cNvSpPr>
          <p:nvPr>
            <p:ph type="dt" sz="half" idx="10"/>
          </p:nvPr>
        </p:nvSpPr>
        <p:spPr/>
        <p:txBody>
          <a:bodyPr/>
          <a:lstStyle/>
          <a:p>
            <a:fld id="{54AB02A5-4FE5-49D9-9E24-09F23B90C450}" type="datetimeFigureOut">
              <a:rPr lang="en-US" smtClean="0"/>
              <a:t>10/6/18</a:t>
            </a:fld>
            <a:endParaRPr lang="en-US"/>
          </a:p>
        </p:txBody>
      </p:sp>
      <p:sp>
        <p:nvSpPr>
          <p:cNvPr id="20" name="Footer Placeholder 19"/>
          <p:cNvSpPr>
            <a:spLocks noGrp="1"/>
          </p:cNvSpPr>
          <p:nvPr>
            <p:ph type="ftr" sz="quarter" idx="11"/>
          </p:nvPr>
        </p:nvSpPr>
        <p:spPr/>
        <p:txBody>
          <a:bodyPr/>
          <a:lstStyle/>
          <a:p>
            <a:endParaRPr kumimoji="0" lang="en-US"/>
          </a:p>
        </p:txBody>
      </p:sp>
      <p:sp>
        <p:nvSpPr>
          <p:cNvPr id="10" name="Slide Number Placeholder 9"/>
          <p:cNvSpPr>
            <a:spLocks noGrp="1"/>
          </p:cNvSpPr>
          <p:nvPr>
            <p:ph type="sldNum" sz="quarter" idx="12"/>
          </p:nvPr>
        </p:nvSpPr>
        <p:spPr/>
        <p:txBody>
          <a:bodyPr/>
          <a:lstStyle/>
          <a:p>
            <a:fld id="{6294C92D-0306-4E69-9CD3-20855E849650}" type="slidenum">
              <a:rPr kumimoji="0" lang="en-US" smtClean="0"/>
              <a:t>‹#›</a:t>
            </a:fld>
            <a:endParaRPr kumimoji="0"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54AB02A5-4FE5-49D9-9E24-09F23B90C450}" type="datetimeFigureOut">
              <a:rPr lang="en-US" smtClean="0"/>
              <a:t>10/6/18</a:t>
            </a:fld>
            <a:endParaRPr lang="en-US"/>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fld id="{6294C92D-0306-4E69-9CD3-20855E849650}" type="slidenum">
              <a:rPr kumimoji="0" lang="en-US" smtClean="0"/>
              <a:t>‹#›</a:t>
            </a:fld>
            <a:endParaRPr kumimoji="0"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58000" y="205980"/>
            <a:ext cx="1828800" cy="4388644"/>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1143000" y="205980"/>
            <a:ext cx="5562600" cy="4388644"/>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54AB02A5-4FE5-49D9-9E24-09F23B90C450}" type="datetimeFigureOut">
              <a:rPr lang="en-US" smtClean="0"/>
              <a:t>10/6/18</a:t>
            </a:fld>
            <a:endParaRPr lang="en-US"/>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fld id="{6294C92D-0306-4E69-9CD3-20855E849650}" type="slidenum">
              <a:rPr kumimoji="0" lang="en-US" smtClean="0"/>
              <a:t>‹#›</a:t>
            </a:fld>
            <a:endParaRPr kumimoji="0"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Content Placeholder 2"/>
          <p:cNvSpPr>
            <a:spLocks noGrp="1"/>
          </p:cNvSpPr>
          <p:nvPr>
            <p:ph idx="1"/>
          </p:nvPr>
        </p:nvSpPr>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54AB02A5-4FE5-49D9-9E24-09F23B90C450}" type="datetimeFigureOut">
              <a:rPr lang="en-US" smtClean="0"/>
              <a:t>10/6/18</a:t>
            </a:fld>
            <a:endParaRPr lang="en-US"/>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fld id="{6294C92D-0306-4E69-9CD3-20855E849650}" type="slidenum">
              <a:rPr kumimoji="0" lang="en-US" smtClean="0"/>
              <a:t>‹#›</a:t>
            </a:fld>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2282890" y="-41"/>
            <a:ext cx="6858000" cy="5143541"/>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2578392" y="1950244"/>
            <a:ext cx="6400800" cy="1714500"/>
          </a:xfrm>
        </p:spPr>
        <p:txBody>
          <a:bodyPr anchor="t"/>
          <a:lstStyle>
            <a:lvl1pPr algn="l">
              <a:lnSpc>
                <a:spcPts val="4500"/>
              </a:lnSpc>
              <a:buNone/>
              <a:defRPr sz="4000" b="1" cap="all"/>
            </a:lvl1pPr>
            <a:extLst/>
          </a:lstStyle>
          <a:p>
            <a:r>
              <a:rPr kumimoji="0" lang="en-US"/>
              <a:t>Click to edit Master title style</a:t>
            </a:r>
          </a:p>
        </p:txBody>
      </p:sp>
      <p:sp>
        <p:nvSpPr>
          <p:cNvPr id="3" name="Text Placeholder 2"/>
          <p:cNvSpPr>
            <a:spLocks noGrp="1"/>
          </p:cNvSpPr>
          <p:nvPr>
            <p:ph type="body" idx="1"/>
          </p:nvPr>
        </p:nvSpPr>
        <p:spPr>
          <a:xfrm>
            <a:off x="2578392" y="800100"/>
            <a:ext cx="6400800" cy="1132284"/>
          </a:xfrm>
        </p:spPr>
        <p:txBody>
          <a:bodyPr anchor="b"/>
          <a:lstStyle>
            <a:lvl1pPr marL="18288" indent="0">
              <a:lnSpc>
                <a:spcPts val="2300"/>
              </a:lnSpc>
              <a:spcBef>
                <a:spcPts val="0"/>
              </a:spcBef>
              <a:buNone/>
              <a:defRPr sz="2000">
                <a:solidFill>
                  <a:schemeClr val="tx2">
                    <a:shade val="30000"/>
                    <a:satMod val="150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fld id="{54AB02A5-4FE5-49D9-9E24-09F23B90C450}" type="datetimeFigureOut">
              <a:rPr lang="en-US" smtClean="0"/>
              <a:t>10/6/18</a:t>
            </a:fld>
            <a:endParaRPr lang="en-US"/>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fld id="{6294C92D-0306-4E69-9CD3-20855E849650}" type="slidenum">
              <a:rPr kumimoji="0" lang="en-US" smtClean="0"/>
              <a:t>‹#›</a:t>
            </a:fld>
            <a:endParaRPr kumimoji="0" lang="en-US"/>
          </a:p>
        </p:txBody>
      </p:sp>
      <p:sp>
        <p:nvSpPr>
          <p:cNvPr id="10" name="Rectangle 9"/>
          <p:cNvSpPr/>
          <p:nvPr/>
        </p:nvSpPr>
        <p:spPr bwMode="invGray">
          <a:xfrm>
            <a:off x="2286000" y="0"/>
            <a:ext cx="76200" cy="5143541"/>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Oval 7"/>
          <p:cNvSpPr/>
          <p:nvPr/>
        </p:nvSpPr>
        <p:spPr>
          <a:xfrm>
            <a:off x="2172321" y="2110992"/>
            <a:ext cx="210312" cy="157734"/>
          </a:xfrm>
          <a:prstGeom prst="ellipse">
            <a:avLst/>
          </a:prstGeom>
          <a:gradFill rotWithShape="1">
            <a:gsLst>
              <a:gs pos="0">
                <a:schemeClr val="accent1">
                  <a:tint val="20000"/>
                  <a:satMod val="450000"/>
                  <a:alpha val="95000"/>
                </a:schemeClr>
              </a:gs>
              <a:gs pos="50000">
                <a:schemeClr val="accent1">
                  <a:tint val="38000"/>
                  <a:satMod val="250000"/>
                  <a:alpha val="90000"/>
                </a:schemeClr>
              </a:gs>
              <a:gs pos="95000">
                <a:schemeClr val="accent1">
                  <a:tint val="75000"/>
                  <a:satMod val="255000"/>
                  <a:alpha val="88000"/>
                </a:schemeClr>
              </a:gs>
              <a:gs pos="100000">
                <a:schemeClr val="accent1">
                  <a:tint val="100000"/>
                  <a:shade val="90000"/>
                  <a:satMod val="255000"/>
                  <a:alpha val="85000"/>
                </a:schemeClr>
              </a:gs>
            </a:gsLst>
            <a:path path="circle">
              <a:fillToRect l="25000" t="12500" r="75000" b="87500"/>
            </a:path>
          </a:gradFill>
          <a:ln w="2000" cap="rnd" cmpd="sng" algn="ctr">
            <a:solidFill>
              <a:schemeClr val="accent1">
                <a:shade val="90000"/>
                <a:satMod val="110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p>
            <a:pPr algn="ctr" eaLnBrk="1" latinLnBrk="0" hangingPunct="1"/>
            <a:endParaRPr kumimoji="0" lang="en-US"/>
          </a:p>
        </p:txBody>
      </p:sp>
      <p:sp>
        <p:nvSpPr>
          <p:cNvPr id="9" name="Oval 8"/>
          <p:cNvSpPr/>
          <p:nvPr/>
        </p:nvSpPr>
        <p:spPr>
          <a:xfrm>
            <a:off x="2408064" y="2059403"/>
            <a:ext cx="64008" cy="48006"/>
          </a:xfrm>
          <a:prstGeom prst="ellipse">
            <a:avLst/>
          </a:prstGeom>
          <a:noFill/>
          <a:ln w="12700" cap="rnd" cmpd="sng" algn="ctr">
            <a:solidFill>
              <a:schemeClr val="accent1">
                <a:shade val="75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p>
            <a:pPr algn="ctr" eaLnBrk="1" latinLnBrk="0" hangingPunct="1"/>
            <a:endParaRPr kumimoji="0"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35608" y="205740"/>
            <a:ext cx="7498080" cy="857250"/>
          </a:xfrm>
        </p:spPr>
        <p:txBody>
          <a:bodyPr/>
          <a:lstStyle/>
          <a:p>
            <a:r>
              <a:rPr kumimoji="0" lang="en-US"/>
              <a:t>Click to edit Master title style</a:t>
            </a:r>
          </a:p>
        </p:txBody>
      </p:sp>
      <p:sp>
        <p:nvSpPr>
          <p:cNvPr id="3" name="Content Placeholder 2"/>
          <p:cNvSpPr>
            <a:spLocks noGrp="1"/>
          </p:cNvSpPr>
          <p:nvPr>
            <p:ph sz="half" idx="1"/>
          </p:nvPr>
        </p:nvSpPr>
        <p:spPr>
          <a:xfrm>
            <a:off x="1435608" y="1143000"/>
            <a:ext cx="3657600" cy="3497580"/>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5276088" y="1143000"/>
            <a:ext cx="3657600" cy="3497580"/>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54AB02A5-4FE5-49D9-9E24-09F23B90C450}" type="datetimeFigureOut">
              <a:rPr lang="en-US" smtClean="0"/>
              <a:t>10/6/18</a:t>
            </a:fld>
            <a:endParaRPr lang="en-US"/>
          </a:p>
        </p:txBody>
      </p:sp>
      <p:sp>
        <p:nvSpPr>
          <p:cNvPr id="6" name="Footer Placeholder 5"/>
          <p:cNvSpPr>
            <a:spLocks noGrp="1"/>
          </p:cNvSpPr>
          <p:nvPr>
            <p:ph type="ftr" sz="quarter" idx="11"/>
          </p:nvPr>
        </p:nvSpPr>
        <p:spPr/>
        <p:txBody>
          <a:bodyPr/>
          <a:lstStyle/>
          <a:p>
            <a:endParaRPr kumimoji="0" lang="en-US"/>
          </a:p>
        </p:txBody>
      </p:sp>
      <p:sp>
        <p:nvSpPr>
          <p:cNvPr id="7" name="Slide Number Placeholder 6"/>
          <p:cNvSpPr>
            <a:spLocks noGrp="1"/>
          </p:cNvSpPr>
          <p:nvPr>
            <p:ph type="sldNum" sz="quarter" idx="12"/>
          </p:nvPr>
        </p:nvSpPr>
        <p:spPr/>
        <p:txBody>
          <a:bodyPr/>
          <a:lstStyle/>
          <a:p>
            <a:fld id="{6294C92D-0306-4E69-9CD3-20855E849650}" type="slidenum">
              <a:rPr kumimoji="0" lang="en-US" smtClean="0"/>
              <a:t>‹#›</a:t>
            </a:fld>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3870252"/>
            <a:ext cx="8229600" cy="857250"/>
          </a:xfrm>
        </p:spPr>
        <p:txBody>
          <a:bodyPr anchor="ctr"/>
          <a:lstStyle>
            <a:lvl1pPr algn="ctr">
              <a:defRPr sz="4500" b="1" cap="none" baseline="0"/>
            </a:lvl1pPr>
            <a:extLst/>
          </a:lstStyle>
          <a:p>
            <a:r>
              <a:rPr kumimoji="0" lang="en-US"/>
              <a:t>Click to edit Master title style</a:t>
            </a:r>
          </a:p>
        </p:txBody>
      </p:sp>
      <p:sp>
        <p:nvSpPr>
          <p:cNvPr id="3" name="Text Placeholder 2"/>
          <p:cNvSpPr>
            <a:spLocks noGrp="1"/>
          </p:cNvSpPr>
          <p:nvPr>
            <p:ph type="body" idx="1"/>
          </p:nvPr>
        </p:nvSpPr>
        <p:spPr>
          <a:xfrm>
            <a:off x="457200" y="246209"/>
            <a:ext cx="4023360" cy="480060"/>
          </a:xfrm>
          <a:solidFill>
            <a:schemeClr val="bg1"/>
          </a:solidFill>
          <a:ln w="10795">
            <a:solidFill>
              <a:schemeClr val="bg1"/>
            </a:solidFill>
            <a:miter lim="800000"/>
          </a:ln>
        </p:spPr>
        <p:txBody>
          <a:bodyPr anchor="ctr"/>
          <a:lstStyle>
            <a:lvl1pPr marL="64008" indent="0" algn="l">
              <a:lnSpc>
                <a:spcPct val="100000"/>
              </a:lnSpc>
              <a:spcBef>
                <a:spcPts val="100"/>
              </a:spcBef>
              <a:buNone/>
              <a:defRPr sz="1900" b="0">
                <a:solidFill>
                  <a:schemeClr val="tx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4663440" y="246209"/>
            <a:ext cx="4023360" cy="480060"/>
          </a:xfrm>
          <a:solidFill>
            <a:schemeClr val="bg1"/>
          </a:solidFill>
          <a:ln w="10795">
            <a:solidFill>
              <a:schemeClr val="bg1"/>
            </a:solidFill>
            <a:miter lim="800000"/>
          </a:ln>
        </p:spPr>
        <p:txBody>
          <a:bodyPr anchor="ctr"/>
          <a:lstStyle>
            <a:lvl1pPr marL="64008" indent="0" algn="l">
              <a:lnSpc>
                <a:spcPct val="100000"/>
              </a:lnSpc>
              <a:spcBef>
                <a:spcPts val="100"/>
              </a:spcBef>
              <a:buNone/>
              <a:defRPr sz="1900" b="0">
                <a:solidFill>
                  <a:schemeClr val="tx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5" name="Content Placeholder 4"/>
          <p:cNvSpPr>
            <a:spLocks noGrp="1"/>
          </p:cNvSpPr>
          <p:nvPr>
            <p:ph sz="quarter" idx="2"/>
          </p:nvPr>
        </p:nvSpPr>
        <p:spPr>
          <a:xfrm>
            <a:off x="457200" y="727002"/>
            <a:ext cx="4023360" cy="3086100"/>
          </a:xfrm>
          <a:ln w="10795">
            <a:solidFill>
              <a:schemeClr val="bg1"/>
            </a:solidFill>
            <a:prstDash val="dash"/>
            <a:miter lim="800000"/>
          </a:ln>
        </p:spPr>
        <p:txBody>
          <a:bodyPr/>
          <a:lstStyle>
            <a:lvl1pPr marL="393192" indent="-274320">
              <a:lnSpc>
                <a:spcPct val="100000"/>
              </a:lnSpc>
              <a:spcBef>
                <a:spcPts val="700"/>
              </a:spcBef>
              <a:defRPr sz="2400"/>
            </a:lvl1pPr>
            <a:lvl2pPr>
              <a:lnSpc>
                <a:spcPct val="100000"/>
              </a:lnSpc>
              <a:spcBef>
                <a:spcPts val="700"/>
              </a:spcBef>
              <a:defRPr sz="2000"/>
            </a:lvl2pPr>
            <a:lvl3pPr>
              <a:lnSpc>
                <a:spcPct val="100000"/>
              </a:lnSpc>
              <a:spcBef>
                <a:spcPts val="700"/>
              </a:spcBef>
              <a:defRPr sz="1800"/>
            </a:lvl3pPr>
            <a:lvl4pPr>
              <a:lnSpc>
                <a:spcPct val="100000"/>
              </a:lnSpc>
              <a:spcBef>
                <a:spcPts val="700"/>
              </a:spcBef>
              <a:defRPr sz="1600"/>
            </a:lvl4pPr>
            <a:lvl5pPr>
              <a:lnSpc>
                <a:spcPct val="100000"/>
              </a:lnSpc>
              <a:spcBef>
                <a:spcPts val="700"/>
              </a:spcBef>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6" name="Content Placeholder 5"/>
          <p:cNvSpPr>
            <a:spLocks noGrp="1"/>
          </p:cNvSpPr>
          <p:nvPr>
            <p:ph sz="quarter" idx="4"/>
          </p:nvPr>
        </p:nvSpPr>
        <p:spPr>
          <a:xfrm>
            <a:off x="4663440" y="727002"/>
            <a:ext cx="4023360" cy="3086100"/>
          </a:xfrm>
          <a:ln w="10795">
            <a:solidFill>
              <a:schemeClr val="bg1"/>
            </a:solidFill>
            <a:prstDash val="dash"/>
            <a:miter lim="800000"/>
          </a:ln>
        </p:spPr>
        <p:txBody>
          <a:bodyPr/>
          <a:lstStyle>
            <a:lvl1pPr marL="393192" indent="-274320">
              <a:lnSpc>
                <a:spcPct val="100000"/>
              </a:lnSpc>
              <a:spcBef>
                <a:spcPts val="700"/>
              </a:spcBef>
              <a:defRPr sz="2400"/>
            </a:lvl1pPr>
            <a:lvl2pPr>
              <a:lnSpc>
                <a:spcPct val="100000"/>
              </a:lnSpc>
              <a:spcBef>
                <a:spcPts val="700"/>
              </a:spcBef>
              <a:defRPr sz="2000"/>
            </a:lvl2pPr>
            <a:lvl3pPr>
              <a:lnSpc>
                <a:spcPct val="100000"/>
              </a:lnSpc>
              <a:spcBef>
                <a:spcPts val="700"/>
              </a:spcBef>
              <a:defRPr sz="1800"/>
            </a:lvl3pPr>
            <a:lvl4pPr>
              <a:lnSpc>
                <a:spcPct val="100000"/>
              </a:lnSpc>
              <a:spcBef>
                <a:spcPts val="700"/>
              </a:spcBef>
              <a:defRPr sz="1600"/>
            </a:lvl4pPr>
            <a:lvl5pPr>
              <a:lnSpc>
                <a:spcPct val="100000"/>
              </a:lnSpc>
              <a:spcBef>
                <a:spcPts val="700"/>
              </a:spcBef>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0"/>
          </p:nvPr>
        </p:nvSpPr>
        <p:spPr/>
        <p:txBody>
          <a:bodyPr/>
          <a:lstStyle/>
          <a:p>
            <a:fld id="{54AB02A5-4FE5-49D9-9E24-09F23B90C450}" type="datetimeFigureOut">
              <a:rPr lang="en-US" smtClean="0"/>
              <a:t>10/6/18</a:t>
            </a:fld>
            <a:endParaRPr lang="en-US"/>
          </a:p>
        </p:txBody>
      </p:sp>
      <p:sp>
        <p:nvSpPr>
          <p:cNvPr id="8" name="Footer Placeholder 7"/>
          <p:cNvSpPr>
            <a:spLocks noGrp="1"/>
          </p:cNvSpPr>
          <p:nvPr>
            <p:ph type="ftr" sz="quarter" idx="11"/>
          </p:nvPr>
        </p:nvSpPr>
        <p:spPr/>
        <p:txBody>
          <a:bodyPr/>
          <a:lstStyle/>
          <a:p>
            <a:endParaRPr kumimoji="0" lang="en-US"/>
          </a:p>
        </p:txBody>
      </p:sp>
      <p:sp>
        <p:nvSpPr>
          <p:cNvPr id="9" name="Slide Number Placeholder 8"/>
          <p:cNvSpPr>
            <a:spLocks noGrp="1"/>
          </p:cNvSpPr>
          <p:nvPr>
            <p:ph type="sldNum" sz="quarter" idx="12"/>
          </p:nvPr>
        </p:nvSpPr>
        <p:spPr/>
        <p:txBody>
          <a:bodyPr/>
          <a:lstStyle/>
          <a:p>
            <a:fld id="{6294C92D-0306-4E69-9CD3-20855E849650}" type="slidenum">
              <a:rPr kumimoji="0" lang="en-US" smtClean="0"/>
              <a:t>‹#›</a:t>
            </a:fld>
            <a:endParaRPr kumimoji="0"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435608" y="205740"/>
            <a:ext cx="7498080" cy="857250"/>
          </a:xfrm>
        </p:spPr>
        <p:txBody>
          <a:bodyPr anchor="ctr"/>
          <a:lstStyle/>
          <a:p>
            <a:r>
              <a:rPr kumimoji="0" lang="en-US"/>
              <a:t>Click to edit Master title style</a:t>
            </a:r>
          </a:p>
        </p:txBody>
      </p:sp>
      <p:sp>
        <p:nvSpPr>
          <p:cNvPr id="3" name="Date Placeholder 2"/>
          <p:cNvSpPr>
            <a:spLocks noGrp="1"/>
          </p:cNvSpPr>
          <p:nvPr>
            <p:ph type="dt" sz="half" idx="10"/>
          </p:nvPr>
        </p:nvSpPr>
        <p:spPr/>
        <p:txBody>
          <a:bodyPr/>
          <a:lstStyle/>
          <a:p>
            <a:fld id="{54AB02A5-4FE5-49D9-9E24-09F23B90C450}" type="datetimeFigureOut">
              <a:rPr lang="en-US" smtClean="0"/>
              <a:t>10/6/18</a:t>
            </a:fld>
            <a:endParaRPr lang="en-US"/>
          </a:p>
        </p:txBody>
      </p:sp>
      <p:sp>
        <p:nvSpPr>
          <p:cNvPr id="4" name="Footer Placeholder 3"/>
          <p:cNvSpPr>
            <a:spLocks noGrp="1"/>
          </p:cNvSpPr>
          <p:nvPr>
            <p:ph type="ftr" sz="quarter" idx="11"/>
          </p:nvPr>
        </p:nvSpPr>
        <p:spPr/>
        <p:txBody>
          <a:bodyPr/>
          <a:lstStyle/>
          <a:p>
            <a:endParaRPr kumimoji="0" lang="en-US"/>
          </a:p>
        </p:txBody>
      </p:sp>
      <p:sp>
        <p:nvSpPr>
          <p:cNvPr id="5" name="Slide Number Placeholder 4"/>
          <p:cNvSpPr>
            <a:spLocks noGrp="1"/>
          </p:cNvSpPr>
          <p:nvPr>
            <p:ph type="sldNum" sz="quarter" idx="12"/>
          </p:nvPr>
        </p:nvSpPr>
        <p:spPr/>
        <p:txBody>
          <a:bodyPr/>
          <a:lstStyle/>
          <a:p>
            <a:fld id="{6294C92D-0306-4E69-9CD3-20855E849650}" type="slidenum">
              <a:rPr kumimoji="0" lang="en-US" smtClean="0"/>
              <a:t>‹#›</a:t>
            </a:fld>
            <a:endParaRPr kumimoji="0"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1014984" y="0"/>
            <a:ext cx="8129016" cy="5143500"/>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Date Placeholder 1"/>
          <p:cNvSpPr>
            <a:spLocks noGrp="1"/>
          </p:cNvSpPr>
          <p:nvPr>
            <p:ph type="dt" sz="half" idx="10"/>
          </p:nvPr>
        </p:nvSpPr>
        <p:spPr/>
        <p:txBody>
          <a:bodyPr/>
          <a:lstStyle/>
          <a:p>
            <a:fld id="{54AB02A5-4FE5-49D9-9E24-09F23B90C450}" type="datetimeFigureOut">
              <a:rPr lang="en-US" smtClean="0"/>
              <a:t>10/6/18</a:t>
            </a:fld>
            <a:endParaRPr lang="en-US"/>
          </a:p>
        </p:txBody>
      </p:sp>
      <p:sp>
        <p:nvSpPr>
          <p:cNvPr id="3" name="Footer Placeholder 2"/>
          <p:cNvSpPr>
            <a:spLocks noGrp="1"/>
          </p:cNvSpPr>
          <p:nvPr>
            <p:ph type="ftr" sz="quarter" idx="11"/>
          </p:nvPr>
        </p:nvSpPr>
        <p:spPr/>
        <p:txBody>
          <a:bodyPr/>
          <a:lstStyle/>
          <a:p>
            <a:endParaRPr kumimoji="0" lang="en-US"/>
          </a:p>
        </p:txBody>
      </p:sp>
      <p:sp>
        <p:nvSpPr>
          <p:cNvPr id="4" name="Slide Number Placeholder 3"/>
          <p:cNvSpPr>
            <a:spLocks noGrp="1"/>
          </p:cNvSpPr>
          <p:nvPr>
            <p:ph type="sldNum" sz="quarter" idx="12"/>
          </p:nvPr>
        </p:nvSpPr>
        <p:spPr/>
        <p:txBody>
          <a:bodyPr/>
          <a:lstStyle/>
          <a:p>
            <a:fld id="{6294C92D-0306-4E69-9CD3-20855E849650}" type="slidenum">
              <a:rPr kumimoji="0" lang="en-US" smtClean="0"/>
              <a:t>‹#›</a:t>
            </a:fld>
            <a:endParaRPr kumimoji="0" lang="en-US"/>
          </a:p>
        </p:txBody>
      </p:sp>
      <p:sp>
        <p:nvSpPr>
          <p:cNvPr id="6" name="Rectangle 5"/>
          <p:cNvSpPr/>
          <p:nvPr/>
        </p:nvSpPr>
        <p:spPr bwMode="invGray">
          <a:xfrm>
            <a:off x="1014984" y="-41"/>
            <a:ext cx="73152" cy="5143541"/>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162583"/>
            <a:ext cx="3810000" cy="871538"/>
          </a:xfrm>
          <a:ln>
            <a:noFill/>
          </a:ln>
        </p:spPr>
        <p:txBody>
          <a:bodyPr anchor="b"/>
          <a:lstStyle>
            <a:lvl1pPr algn="l">
              <a:lnSpc>
                <a:spcPts val="2000"/>
              </a:lnSpc>
              <a:buNone/>
              <a:defRPr sz="2200" b="1" cap="all" baseline="0"/>
            </a:lvl1pPr>
            <a:extLst/>
          </a:lstStyle>
          <a:p>
            <a:r>
              <a:rPr kumimoji="0" lang="en-US"/>
              <a:t>Click to edit Master title style</a:t>
            </a:r>
          </a:p>
        </p:txBody>
      </p:sp>
      <p:sp>
        <p:nvSpPr>
          <p:cNvPr id="3" name="Text Placeholder 2"/>
          <p:cNvSpPr>
            <a:spLocks noGrp="1"/>
          </p:cNvSpPr>
          <p:nvPr>
            <p:ph type="body" idx="2"/>
          </p:nvPr>
        </p:nvSpPr>
        <p:spPr>
          <a:xfrm>
            <a:off x="457200" y="1055223"/>
            <a:ext cx="3810000" cy="523875"/>
          </a:xfrm>
        </p:spPr>
        <p:txBody>
          <a:bodyPr/>
          <a:lstStyle>
            <a:lvl1pPr marL="45720" indent="0">
              <a:lnSpc>
                <a:spcPct val="100000"/>
              </a:lnSpc>
              <a:spcBef>
                <a:spcPts val="0"/>
              </a:spcBef>
              <a:buNone/>
              <a:defRPr sz="1400"/>
            </a:lvl1pPr>
            <a:lvl2pPr>
              <a:buNone/>
              <a:defRPr sz="1200"/>
            </a:lvl2pPr>
            <a:lvl3pPr>
              <a:buNone/>
              <a:defRPr sz="1000"/>
            </a:lvl3pPr>
            <a:lvl4pPr>
              <a:buNone/>
              <a:defRPr sz="900"/>
            </a:lvl4pPr>
            <a:lvl5pPr>
              <a:buNone/>
              <a:defRPr sz="900"/>
            </a:lvl5pPr>
            <a:extLst/>
          </a:lstStyle>
          <a:p>
            <a:pPr lvl="0" eaLnBrk="1" latinLnBrk="0" hangingPunct="1"/>
            <a:r>
              <a:rPr kumimoji="0" lang="en-US"/>
              <a:t>Click to edit Master text styles</a:t>
            </a:r>
          </a:p>
        </p:txBody>
      </p:sp>
      <p:sp>
        <p:nvSpPr>
          <p:cNvPr id="4" name="Content Placeholder 3"/>
          <p:cNvSpPr>
            <a:spLocks noGrp="1"/>
          </p:cNvSpPr>
          <p:nvPr>
            <p:ph sz="half" idx="1"/>
          </p:nvPr>
        </p:nvSpPr>
        <p:spPr>
          <a:xfrm>
            <a:off x="457200" y="1600201"/>
            <a:ext cx="8153400" cy="2994422"/>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54AB02A5-4FE5-49D9-9E24-09F23B90C450}" type="datetimeFigureOut">
              <a:rPr lang="en-US" smtClean="0"/>
              <a:t>10/6/18</a:t>
            </a:fld>
            <a:endParaRPr lang="en-US"/>
          </a:p>
        </p:txBody>
      </p:sp>
      <p:sp>
        <p:nvSpPr>
          <p:cNvPr id="6" name="Footer Placeholder 5"/>
          <p:cNvSpPr>
            <a:spLocks noGrp="1"/>
          </p:cNvSpPr>
          <p:nvPr>
            <p:ph type="ftr" sz="quarter" idx="11"/>
          </p:nvPr>
        </p:nvSpPr>
        <p:spPr/>
        <p:txBody>
          <a:bodyPr/>
          <a:lstStyle/>
          <a:p>
            <a:endParaRPr kumimoji="0" lang="en-US"/>
          </a:p>
        </p:txBody>
      </p:sp>
      <p:sp>
        <p:nvSpPr>
          <p:cNvPr id="7" name="Slide Number Placeholder 6"/>
          <p:cNvSpPr>
            <a:spLocks noGrp="1"/>
          </p:cNvSpPr>
          <p:nvPr>
            <p:ph type="sldNum" sz="quarter" idx="12"/>
          </p:nvPr>
        </p:nvSpPr>
        <p:spPr/>
        <p:txBody>
          <a:bodyPr/>
          <a:lstStyle/>
          <a:p>
            <a:fld id="{6294C92D-0306-4E69-9CD3-20855E849650}" type="slidenum">
              <a:rPr kumimoji="0" lang="en-US" smtClean="0"/>
              <a:t>‹#›</a:t>
            </a:fld>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86896" y="800100"/>
            <a:ext cx="2743200" cy="1485900"/>
          </a:xfrm>
        </p:spPr>
        <p:txBody>
          <a:bodyPr anchor="b">
            <a:noAutofit/>
          </a:bodyPr>
          <a:lstStyle>
            <a:lvl1pPr algn="l">
              <a:buNone/>
              <a:defRPr sz="2100" b="1">
                <a:effectLst/>
              </a:defRPr>
            </a:lvl1pPr>
            <a:extLst/>
          </a:lstStyle>
          <a:p>
            <a:r>
              <a:rPr kumimoji="0" lang="en-US"/>
              <a:t>Click to edit Master title style</a:t>
            </a:r>
          </a:p>
        </p:txBody>
      </p:sp>
      <p:sp>
        <p:nvSpPr>
          <p:cNvPr id="5" name="Date Placeholder 4"/>
          <p:cNvSpPr>
            <a:spLocks noGrp="1"/>
          </p:cNvSpPr>
          <p:nvPr>
            <p:ph type="dt" sz="half" idx="10"/>
          </p:nvPr>
        </p:nvSpPr>
        <p:spPr/>
        <p:txBody>
          <a:bodyPr/>
          <a:lstStyle/>
          <a:p>
            <a:fld id="{54AB02A5-4FE5-49D9-9E24-09F23B90C450}" type="datetimeFigureOut">
              <a:rPr lang="en-US" smtClean="0"/>
              <a:t>10/6/18</a:t>
            </a:fld>
            <a:endParaRPr lang="en-US"/>
          </a:p>
        </p:txBody>
      </p:sp>
      <p:sp>
        <p:nvSpPr>
          <p:cNvPr id="6" name="Footer Placeholder 5"/>
          <p:cNvSpPr>
            <a:spLocks noGrp="1"/>
          </p:cNvSpPr>
          <p:nvPr>
            <p:ph type="ftr" sz="quarter" idx="11"/>
          </p:nvPr>
        </p:nvSpPr>
        <p:spPr/>
        <p:txBody>
          <a:bodyPr/>
          <a:lstStyle/>
          <a:p>
            <a:endParaRPr kumimoji="0" lang="en-US"/>
          </a:p>
        </p:txBody>
      </p:sp>
      <p:sp>
        <p:nvSpPr>
          <p:cNvPr id="7" name="Slide Number Placeholder 6"/>
          <p:cNvSpPr>
            <a:spLocks noGrp="1"/>
          </p:cNvSpPr>
          <p:nvPr>
            <p:ph type="sldNum" sz="quarter" idx="12"/>
          </p:nvPr>
        </p:nvSpPr>
        <p:spPr/>
        <p:txBody>
          <a:bodyPr/>
          <a:lstStyle/>
          <a:p>
            <a:fld id="{6294C92D-0306-4E69-9CD3-20855E849650}" type="slidenum">
              <a:rPr kumimoji="0" lang="en-US" smtClean="0"/>
              <a:t>‹#›</a:t>
            </a:fld>
            <a:endParaRPr kumimoji="0" lang="en-US"/>
          </a:p>
        </p:txBody>
      </p:sp>
      <p:sp>
        <p:nvSpPr>
          <p:cNvPr id="8" name="Rectangle 7"/>
          <p:cNvSpPr/>
          <p:nvPr/>
        </p:nvSpPr>
        <p:spPr>
          <a:xfrm>
            <a:off x="762000" y="800100"/>
            <a:ext cx="4572000" cy="3429000"/>
          </a:xfrm>
          <a:prstGeom prst="rect">
            <a:avLst/>
          </a:prstGeom>
          <a:solidFill>
            <a:srgbClr val="FFFFFF"/>
          </a:solidFill>
          <a:ln w="88900" cap="sq">
            <a:solidFill>
              <a:srgbClr val="FFFFFF"/>
            </a:solidFill>
            <a:miter lim="800000"/>
          </a:ln>
          <a:effectLst>
            <a:outerShdw blurRad="55500" dist="18500" dir="5400000" algn="tl" rotWithShape="0">
              <a:srgbClr val="000000">
                <a:alpha val="35000"/>
              </a:srgbClr>
            </a:outerShdw>
          </a:effectLst>
          <a:scene3d>
            <a:camera prst="orthographicFront"/>
            <a:lightRig rig="twoPt" dir="t">
              <a:rot lat="0" lon="0" rev="7200000"/>
            </a:lightRig>
          </a:scene3d>
          <a:sp3d contourW="635">
            <a:bevelT w="25400" h="19050"/>
            <a:contourClr>
              <a:srgbClr val="969696"/>
            </a:contourClr>
          </a:sp3d>
        </p:spPr>
        <p:txBody>
          <a:bodyPr lIns="91440" tIns="274320" rtlCol="0" anchor="t">
            <a:normAutofit/>
          </a:bodyPr>
          <a:lstStyle/>
          <a:p>
            <a:pPr marL="0" indent="-283464" algn="l" rtl="0" eaLnBrk="1" latinLnBrk="0" hangingPunct="1">
              <a:lnSpc>
                <a:spcPts val="3000"/>
              </a:lnSpc>
              <a:spcBef>
                <a:spcPts val="600"/>
              </a:spcBef>
              <a:buClr>
                <a:schemeClr val="accent1"/>
              </a:buClr>
              <a:buSzPct val="80000"/>
              <a:buFont typeface="Wingdings 2"/>
              <a:buNone/>
            </a:pPr>
            <a:endParaRPr kumimoji="0" lang="en-US" sz="3200" kern="1200">
              <a:solidFill>
                <a:schemeClr val="tx1"/>
              </a:solidFill>
              <a:latin typeface="+mn-lt"/>
              <a:ea typeface="+mn-ea"/>
              <a:cs typeface="+mn-cs"/>
            </a:endParaRPr>
          </a:p>
        </p:txBody>
      </p:sp>
      <p:sp>
        <p:nvSpPr>
          <p:cNvPr id="3" name="Picture Placeholder 2"/>
          <p:cNvSpPr>
            <a:spLocks noGrp="1"/>
          </p:cNvSpPr>
          <p:nvPr>
            <p:ph type="pic" idx="1"/>
          </p:nvPr>
        </p:nvSpPr>
        <p:spPr>
          <a:xfrm>
            <a:off x="838200" y="857253"/>
            <a:ext cx="4419600" cy="2635898"/>
          </a:xfrm>
          <a:prstGeom prst="roundRect">
            <a:avLst>
              <a:gd name="adj" fmla="val 783"/>
            </a:avLst>
          </a:prstGeom>
          <a:solidFill>
            <a:schemeClr val="bg2"/>
          </a:solidFill>
          <a:ln w="127000">
            <a:noFill/>
            <a:miter lim="800000"/>
          </a:ln>
          <a:effectLst/>
        </p:spPr>
        <p:txBody>
          <a:bodyPr lIns="91440" tIns="274320" anchor="t"/>
          <a:lstStyle>
            <a:lvl1pPr indent="0">
              <a:buNone/>
              <a:defRPr sz="3200"/>
            </a:lvl1pPr>
            <a:extLst/>
          </a:lstStyle>
          <a:p>
            <a:pPr marL="0" algn="l" eaLnBrk="1" latinLnBrk="0" hangingPunct="1"/>
            <a:r>
              <a:rPr kumimoji="0" lang="en-US"/>
              <a:t>Click icon to add picture</a:t>
            </a:r>
            <a:endParaRPr kumimoji="0" lang="en-US" dirty="0"/>
          </a:p>
        </p:txBody>
      </p:sp>
      <p:sp>
        <p:nvSpPr>
          <p:cNvPr id="9" name="Flowchart: Process 8"/>
          <p:cNvSpPr/>
          <p:nvPr/>
        </p:nvSpPr>
        <p:spPr>
          <a:xfrm rot="19468671">
            <a:off x="396725" y="715756"/>
            <a:ext cx="685800" cy="153233"/>
          </a:xfrm>
          <a:prstGeom prst="flowChartProcess">
            <a:avLst/>
          </a:prstGeom>
          <a:solidFill>
            <a:srgbClr val="FBFBFB">
              <a:alpha val="45098"/>
            </a:srgbClr>
          </a:solidFill>
          <a:ln w="6350" cap="rnd" cmpd="sng" algn="ctr">
            <a:solidFill>
              <a:srgbClr val="FFFFFF">
                <a:alpha val="100000"/>
              </a:srgbClr>
            </a:solidFill>
            <a:prstDash val="solid"/>
          </a:ln>
          <a:effectLst>
            <a:outerShdw blurRad="25400" dist="25400" dir="3300000" sx="96000" sy="96000" algn="tl" rotWithShape="0">
              <a:schemeClr val="bg2">
                <a:shade val="90000"/>
                <a:satMod val="200000"/>
                <a:alpha val="40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Flowchart: Process 9"/>
          <p:cNvSpPr/>
          <p:nvPr/>
        </p:nvSpPr>
        <p:spPr>
          <a:xfrm rot="2103354" flipH="1">
            <a:off x="5003667" y="702589"/>
            <a:ext cx="649224" cy="153233"/>
          </a:xfrm>
          <a:prstGeom prst="flowChartProcess">
            <a:avLst/>
          </a:prstGeom>
          <a:solidFill>
            <a:srgbClr val="FBFBFB">
              <a:alpha val="45098"/>
            </a:srgbClr>
          </a:solidFill>
          <a:ln w="6350" cap="rnd" cmpd="sng" algn="ctr">
            <a:solidFill>
              <a:srgbClr val="FFFFFF">
                <a:alpha val="100000"/>
              </a:srgbClr>
            </a:solidFill>
            <a:prstDash val="solid"/>
          </a:ln>
          <a:effectLst>
            <a:outerShdw blurRad="25400" dist="25400" dir="3300000" sx="96000" sy="96000" algn="tl" rotWithShape="0">
              <a:schemeClr val="bg2">
                <a:alpha val="20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4" name="Text Placeholder 3"/>
          <p:cNvSpPr>
            <a:spLocks noGrp="1"/>
          </p:cNvSpPr>
          <p:nvPr>
            <p:ph type="body" sz="half" idx="2"/>
          </p:nvPr>
        </p:nvSpPr>
        <p:spPr>
          <a:xfrm>
            <a:off x="838200" y="3600450"/>
            <a:ext cx="4419600" cy="571500"/>
          </a:xfrm>
        </p:spPr>
        <p:txBody>
          <a:bodyPr anchor="ctr"/>
          <a:lstStyle>
            <a:lvl1pPr marL="0" indent="0" algn="l">
              <a:lnSpc>
                <a:spcPts val="1600"/>
              </a:lnSpc>
              <a:spcBef>
                <a:spcPts val="0"/>
              </a:spcBef>
              <a:buNone/>
              <a:defRPr sz="1400">
                <a:solidFill>
                  <a:srgbClr val="777777"/>
                </a:solidFill>
              </a:defRPr>
            </a:lvl1pPr>
            <a:lvl2pPr>
              <a:defRPr sz="1200"/>
            </a:lvl2pPr>
            <a:lvl3pPr>
              <a:defRPr sz="1000"/>
            </a:lvl3pPr>
            <a:lvl4pPr>
              <a:defRPr sz="900"/>
            </a:lvl4pPr>
            <a:lvl5pPr>
              <a:defRPr sz="900"/>
            </a:lvl5pPr>
            <a:extLst/>
          </a:lstStyle>
          <a:p>
            <a:pPr lvl="0" eaLnBrk="1" latinLnBrk="0" hangingPunct="1"/>
            <a:r>
              <a:rPr kumimoji="0"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12" name="Rectangle 11"/>
          <p:cNvSpPr/>
          <p:nvPr/>
        </p:nvSpPr>
        <p:spPr>
          <a:xfrm>
            <a:off x="1012874" y="-41"/>
            <a:ext cx="8131127" cy="5143541"/>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5" name="Title Placeholder 4"/>
          <p:cNvSpPr>
            <a:spLocks noGrp="1"/>
          </p:cNvSpPr>
          <p:nvPr>
            <p:ph type="title"/>
          </p:nvPr>
        </p:nvSpPr>
        <p:spPr>
          <a:xfrm>
            <a:off x="1435608" y="205979"/>
            <a:ext cx="7498080" cy="857250"/>
          </a:xfrm>
          <a:prstGeom prst="rect">
            <a:avLst/>
          </a:prstGeom>
        </p:spPr>
        <p:txBody>
          <a:bodyPr anchor="ctr">
            <a:normAutofit/>
          </a:bodyPr>
          <a:lstStyle/>
          <a:p>
            <a:r>
              <a:rPr kumimoji="0" lang="en-US"/>
              <a:t>Click to edit Master title style</a:t>
            </a:r>
          </a:p>
        </p:txBody>
      </p:sp>
      <p:sp>
        <p:nvSpPr>
          <p:cNvPr id="9" name="Text Placeholder 8"/>
          <p:cNvSpPr>
            <a:spLocks noGrp="1"/>
          </p:cNvSpPr>
          <p:nvPr>
            <p:ph type="body" idx="1"/>
          </p:nvPr>
        </p:nvSpPr>
        <p:spPr>
          <a:xfrm>
            <a:off x="1435608" y="1085850"/>
            <a:ext cx="7498080" cy="3600450"/>
          </a:xfrm>
          <a:prstGeom prst="rect">
            <a:avLst/>
          </a:prstGeom>
        </p:spPr>
        <p:txBody>
          <a:bodyPr>
            <a:normAutofit/>
          </a:bodyPr>
          <a:lstStyle/>
          <a:p>
            <a:pPr lvl="0" eaLnBrk="1" latinLnBrk="0" hangingPunct="1"/>
            <a:r>
              <a:rPr kumimoji="0" lang="en-US" dirty="0"/>
              <a:t>Click to edit Master text styles</a:t>
            </a:r>
          </a:p>
          <a:p>
            <a:pPr lvl="1" eaLnBrk="1" latinLnBrk="0" hangingPunct="1"/>
            <a:r>
              <a:rPr kumimoji="0" lang="en-US" dirty="0"/>
              <a:t>Second level</a:t>
            </a:r>
          </a:p>
          <a:p>
            <a:pPr lvl="2" eaLnBrk="1" latinLnBrk="0" hangingPunct="1"/>
            <a:r>
              <a:rPr kumimoji="0" lang="en-US" dirty="0"/>
              <a:t>Third level</a:t>
            </a:r>
          </a:p>
          <a:p>
            <a:pPr lvl="3" eaLnBrk="1" latinLnBrk="0" hangingPunct="1"/>
            <a:r>
              <a:rPr kumimoji="0" lang="en-US" dirty="0"/>
              <a:t>Fourth level</a:t>
            </a:r>
          </a:p>
          <a:p>
            <a:pPr lvl="4" eaLnBrk="1" latinLnBrk="0" hangingPunct="1"/>
            <a:r>
              <a:rPr kumimoji="0" lang="en-US" dirty="0"/>
              <a:t>Fifth level</a:t>
            </a:r>
          </a:p>
        </p:txBody>
      </p:sp>
      <p:sp>
        <p:nvSpPr>
          <p:cNvPr id="24" name="Date Placeholder 23"/>
          <p:cNvSpPr>
            <a:spLocks noGrp="1"/>
          </p:cNvSpPr>
          <p:nvPr>
            <p:ph type="dt" sz="half" idx="2"/>
          </p:nvPr>
        </p:nvSpPr>
        <p:spPr>
          <a:xfrm>
            <a:off x="3581400" y="4729162"/>
            <a:ext cx="2133600" cy="357188"/>
          </a:xfrm>
          <a:prstGeom prst="rect">
            <a:avLst/>
          </a:prstGeom>
        </p:spPr>
        <p:txBody>
          <a:bodyPr anchor="b"/>
          <a:lstStyle>
            <a:lvl1pPr algn="r" eaLnBrk="1" latinLnBrk="0" hangingPunct="1">
              <a:defRPr kumimoji="0" sz="1200">
                <a:solidFill>
                  <a:schemeClr val="bg2">
                    <a:shade val="50000"/>
                    <a:satMod val="200000"/>
                  </a:schemeClr>
                </a:solidFill>
              </a:defRPr>
            </a:lvl1pPr>
            <a:extLst/>
          </a:lstStyle>
          <a:p>
            <a:pPr algn="r" eaLnBrk="1" latinLnBrk="0" hangingPunct="1"/>
            <a:fld id="{54AB02A5-4FE5-49D9-9E24-09F23B90C450}" type="datetimeFigureOut">
              <a:rPr lang="en-US" smtClean="0"/>
              <a:t>10/6/18</a:t>
            </a:fld>
            <a:endParaRPr lang="en-US" sz="1200" dirty="0">
              <a:solidFill>
                <a:schemeClr val="bg2">
                  <a:shade val="50000"/>
                </a:schemeClr>
              </a:solidFill>
            </a:endParaRPr>
          </a:p>
        </p:txBody>
      </p:sp>
      <p:sp>
        <p:nvSpPr>
          <p:cNvPr id="10" name="Footer Placeholder 9"/>
          <p:cNvSpPr>
            <a:spLocks noGrp="1"/>
          </p:cNvSpPr>
          <p:nvPr>
            <p:ph type="ftr" sz="quarter" idx="3"/>
          </p:nvPr>
        </p:nvSpPr>
        <p:spPr>
          <a:xfrm>
            <a:off x="5715000" y="4729162"/>
            <a:ext cx="2895600" cy="357188"/>
          </a:xfrm>
          <a:prstGeom prst="rect">
            <a:avLst/>
          </a:prstGeom>
        </p:spPr>
        <p:txBody>
          <a:bodyPr anchor="b"/>
          <a:lstStyle>
            <a:lvl1pPr eaLnBrk="1" latinLnBrk="0" hangingPunct="1">
              <a:defRPr kumimoji="0" sz="1200">
                <a:solidFill>
                  <a:schemeClr val="bg2">
                    <a:shade val="50000"/>
                    <a:satMod val="200000"/>
                  </a:schemeClr>
                </a:solidFill>
                <a:effectLst/>
              </a:defRPr>
            </a:lvl1pPr>
            <a:extLst/>
          </a:lstStyle>
          <a:p>
            <a:endParaRPr kumimoji="0" lang="en-US" sz="1200">
              <a:solidFill>
                <a:schemeClr val="bg2">
                  <a:shade val="50000"/>
                </a:schemeClr>
              </a:solidFill>
              <a:effectLst/>
            </a:endParaRPr>
          </a:p>
        </p:txBody>
      </p:sp>
      <p:sp>
        <p:nvSpPr>
          <p:cNvPr id="22" name="Slide Number Placeholder 21"/>
          <p:cNvSpPr>
            <a:spLocks noGrp="1"/>
          </p:cNvSpPr>
          <p:nvPr>
            <p:ph type="sldNum" sz="quarter" idx="4"/>
          </p:nvPr>
        </p:nvSpPr>
        <p:spPr>
          <a:xfrm>
            <a:off x="8613648" y="4729162"/>
            <a:ext cx="457200" cy="357188"/>
          </a:xfrm>
          <a:prstGeom prst="rect">
            <a:avLst/>
          </a:prstGeom>
        </p:spPr>
        <p:txBody>
          <a:bodyPr anchor="b"/>
          <a:lstStyle>
            <a:lvl1pPr algn="ctr" eaLnBrk="1" latinLnBrk="0" hangingPunct="1">
              <a:defRPr kumimoji="0" sz="1200">
                <a:solidFill>
                  <a:schemeClr val="bg2">
                    <a:shade val="50000"/>
                    <a:satMod val="200000"/>
                  </a:schemeClr>
                </a:solidFill>
                <a:effectLst/>
              </a:defRPr>
            </a:lvl1pPr>
            <a:extLst/>
          </a:lstStyle>
          <a:p>
            <a:pPr algn="ctr" eaLnBrk="1" latinLnBrk="0" hangingPunct="1"/>
            <a:fld id="{6294C92D-0306-4E69-9CD3-20855E849650}" type="slidenum">
              <a:rPr kumimoji="0" lang="en-US" smtClean="0"/>
              <a:t>‹#›</a:t>
            </a:fld>
            <a:endParaRPr kumimoji="0" lang="en-US" sz="1200">
              <a:solidFill>
                <a:schemeClr val="bg2">
                  <a:shade val="50000"/>
                </a:schemeClr>
              </a:solidFill>
              <a:effectLst/>
            </a:endParaRPr>
          </a:p>
        </p:txBody>
      </p:sp>
      <p:sp>
        <p:nvSpPr>
          <p:cNvPr id="15" name="Rectangle 14"/>
          <p:cNvSpPr/>
          <p:nvPr/>
        </p:nvSpPr>
        <p:spPr bwMode="invGray">
          <a:xfrm>
            <a:off x="1014984" y="-41"/>
            <a:ext cx="73152" cy="5143541"/>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 name="TextBox 2"/>
          <p:cNvSpPr txBox="1"/>
          <p:nvPr userDrawn="1"/>
        </p:nvSpPr>
        <p:spPr>
          <a:xfrm rot="16200000">
            <a:off x="-2062614" y="2347816"/>
            <a:ext cx="5143544" cy="461665"/>
          </a:xfrm>
          <a:prstGeom prst="rect">
            <a:avLst/>
          </a:prstGeom>
          <a:noFill/>
        </p:spPr>
        <p:txBody>
          <a:bodyPr wrap="square" rtlCol="0" anchor="ctr">
            <a:spAutoFit/>
          </a:bodyPr>
          <a:lstStyle/>
          <a:p>
            <a:pPr algn="ctr"/>
            <a:r>
              <a:rPr lang="en-US" sz="2400" b="1" dirty="0" err="1">
                <a:solidFill>
                  <a:srgbClr val="922223"/>
                </a:solidFill>
                <a:latin typeface="Consolas"/>
                <a:cs typeface="Consolas"/>
              </a:rPr>
              <a:t>JVM.Languages</a:t>
            </a:r>
            <a:r>
              <a:rPr lang="en-US" sz="2400" b="1" dirty="0" err="1">
                <a:latin typeface="Consolas"/>
                <a:cs typeface="Consolas"/>
              </a:rPr>
              <a:t>.</a:t>
            </a:r>
            <a:r>
              <a:rPr lang="en-US" sz="2400" b="1" i="1" dirty="0" err="1">
                <a:latin typeface="Consolas"/>
                <a:cs typeface="Consolas"/>
              </a:rPr>
              <a:t>compare</a:t>
            </a:r>
            <a:r>
              <a:rPr lang="en-US" sz="2400" b="1" dirty="0">
                <a:latin typeface="Consolas"/>
                <a:cs typeface="Consolas"/>
              </a:rPr>
              <a:t>(</a:t>
            </a:r>
            <a:r>
              <a:rPr lang="en-US" sz="2400" b="1" dirty="0">
                <a:solidFill>
                  <a:schemeClr val="accent3">
                    <a:lumMod val="75000"/>
                  </a:schemeClr>
                </a:solidFill>
                <a:latin typeface="Consolas"/>
                <a:cs typeface="Consolas"/>
              </a:rPr>
              <a:t>{</a:t>
            </a:r>
            <a:r>
              <a:rPr lang="mr-IN" sz="2400" b="1" dirty="0">
                <a:solidFill>
                  <a:schemeClr val="accent3">
                    <a:lumMod val="75000"/>
                  </a:schemeClr>
                </a:solidFill>
                <a:latin typeface="Consolas"/>
                <a:cs typeface="Consolas"/>
              </a:rPr>
              <a:t>…</a:t>
            </a:r>
            <a:r>
              <a:rPr lang="en-US" sz="2400" b="1" dirty="0">
                <a:solidFill>
                  <a:schemeClr val="accent3">
                    <a:lumMod val="75000"/>
                  </a:schemeClr>
                </a:solidFill>
                <a:latin typeface="Consolas"/>
                <a:cs typeface="Consolas"/>
              </a:rPr>
              <a:t>}</a:t>
            </a:r>
            <a:r>
              <a:rPr lang="en-US" sz="2400" b="1" dirty="0">
                <a:latin typeface="Consolas"/>
                <a:cs typeface="Consolas"/>
              </a:rPr>
              <a:t>)</a:t>
            </a:r>
          </a:p>
        </p:txBody>
      </p:sp>
      <p:sp>
        <p:nvSpPr>
          <p:cNvPr id="16" name="TextBox 15"/>
          <p:cNvSpPr txBox="1"/>
          <p:nvPr userDrawn="1"/>
        </p:nvSpPr>
        <p:spPr>
          <a:xfrm>
            <a:off x="3329133" y="4711190"/>
            <a:ext cx="6826927" cy="369332"/>
          </a:xfrm>
          <a:prstGeom prst="rect">
            <a:avLst/>
          </a:prstGeom>
          <a:noFill/>
        </p:spPr>
        <p:txBody>
          <a:bodyPr wrap="square" rtlCol="0">
            <a:spAutoFit/>
          </a:bodyPr>
          <a:lstStyle/>
          <a:p>
            <a:r>
              <a:rPr lang="en-US" sz="1800" dirty="0">
                <a:solidFill>
                  <a:schemeClr val="accent2">
                    <a:lumMod val="50000"/>
                  </a:schemeClr>
                </a:solidFill>
                <a:latin typeface="Trebuchet MS"/>
                <a:cs typeface="Trebuchet MS"/>
              </a:rPr>
              <a:t>@</a:t>
            </a:r>
            <a:r>
              <a:rPr lang="en-US" sz="1800" dirty="0" err="1">
                <a:solidFill>
                  <a:schemeClr val="accent2">
                    <a:lumMod val="50000"/>
                  </a:schemeClr>
                </a:solidFill>
                <a:latin typeface="Trebuchet MS"/>
                <a:cs typeface="Trebuchet MS"/>
              </a:rPr>
              <a:t>TheDonRaab</a:t>
            </a:r>
            <a:r>
              <a:rPr lang="en-US" sz="1800" dirty="0">
                <a:solidFill>
                  <a:schemeClr val="accent2">
                    <a:lumMod val="50000"/>
                  </a:schemeClr>
                </a:solidFill>
                <a:latin typeface="Trebuchet MS"/>
                <a:cs typeface="Trebuchet MS"/>
              </a:rPr>
              <a:t>  @</a:t>
            </a:r>
            <a:r>
              <a:rPr lang="en-US" sz="1800" dirty="0" err="1">
                <a:solidFill>
                  <a:schemeClr val="accent2">
                    <a:lumMod val="50000"/>
                  </a:schemeClr>
                </a:solidFill>
                <a:latin typeface="Trebuchet MS"/>
                <a:cs typeface="Trebuchet MS"/>
              </a:rPr>
              <a:t>leomrlima</a:t>
            </a:r>
            <a:r>
              <a:rPr lang="en-US" sz="1800" dirty="0">
                <a:solidFill>
                  <a:schemeClr val="accent2">
                    <a:lumMod val="50000"/>
                  </a:schemeClr>
                </a:solidFill>
                <a:latin typeface="Trebuchet MS"/>
                <a:cs typeface="Trebuchet MS"/>
              </a:rPr>
              <a:t>  @</a:t>
            </a:r>
            <a:r>
              <a:rPr lang="en-US" sz="1800" dirty="0" err="1">
                <a:solidFill>
                  <a:schemeClr val="accent2">
                    <a:lumMod val="50000"/>
                  </a:schemeClr>
                </a:solidFill>
                <a:latin typeface="Trebuchet MS"/>
                <a:cs typeface="Trebuchet MS"/>
              </a:rPr>
              <a:t>NikhilNanivade</a:t>
            </a:r>
            <a:endParaRPr lang="en-US" sz="1800" dirty="0">
              <a:solidFill>
                <a:schemeClr val="accent2">
                  <a:lumMod val="50000"/>
                </a:schemeClr>
              </a:solidFill>
              <a:latin typeface="Trebuchet MS"/>
              <a:cs typeface="Trebuchet MS"/>
            </a:endParaRPr>
          </a:p>
        </p:txBody>
      </p:sp>
      <p:sp>
        <p:nvSpPr>
          <p:cNvPr id="17" name="TextBox 16"/>
          <p:cNvSpPr txBox="1"/>
          <p:nvPr userDrawn="1"/>
        </p:nvSpPr>
        <p:spPr>
          <a:xfrm>
            <a:off x="1149107" y="4714172"/>
            <a:ext cx="6826927" cy="369332"/>
          </a:xfrm>
          <a:prstGeom prst="rect">
            <a:avLst/>
          </a:prstGeom>
          <a:noFill/>
        </p:spPr>
        <p:txBody>
          <a:bodyPr wrap="square" rtlCol="0">
            <a:spAutoFit/>
          </a:bodyPr>
          <a:lstStyle/>
          <a:p>
            <a:r>
              <a:rPr lang="en-US" sz="1800" dirty="0">
                <a:solidFill>
                  <a:schemeClr val="accent2">
                    <a:lumMod val="50000"/>
                  </a:schemeClr>
                </a:solidFill>
                <a:latin typeface="Trebuchet MS"/>
                <a:cs typeface="Trebuchet MS"/>
              </a:rPr>
              <a:t>#</a:t>
            </a:r>
            <a:r>
              <a:rPr lang="en-US" sz="1800" dirty="0" err="1">
                <a:solidFill>
                  <a:schemeClr val="accent2">
                    <a:lumMod val="50000"/>
                  </a:schemeClr>
                </a:solidFill>
                <a:latin typeface="Trebuchet MS"/>
                <a:cs typeface="Trebuchet MS"/>
              </a:rPr>
              <a:t>CodeOne</a:t>
            </a:r>
            <a:endParaRPr lang="en-US" sz="1800" dirty="0">
              <a:solidFill>
                <a:schemeClr val="accent2">
                  <a:lumMod val="50000"/>
                </a:schemeClr>
              </a:solidFill>
              <a:latin typeface="Trebuchet MS"/>
              <a:cs typeface="Trebuchet MS"/>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rtl="0" eaLnBrk="1" latinLnBrk="0" hangingPunct="1">
        <a:spcBef>
          <a:spcPct val="0"/>
        </a:spcBef>
        <a:buNone/>
        <a:defRPr kumimoji="0" sz="4300" kern="1200">
          <a:solidFill>
            <a:schemeClr val="tx2">
              <a:satMod val="130000"/>
            </a:schemeClr>
          </a:solidFill>
          <a:effectLst>
            <a:outerShdw blurRad="50000" dist="30000" dir="5400000" algn="tl" rotWithShape="0">
              <a:srgbClr val="000000">
                <a:alpha val="30000"/>
              </a:srgbClr>
            </a:outerShdw>
          </a:effectLst>
          <a:latin typeface="+mj-lt"/>
          <a:ea typeface="+mj-ea"/>
          <a:cs typeface="+mj-cs"/>
        </a:defRPr>
      </a:lvl1pPr>
      <a:extLst/>
    </p:titleStyle>
    <p:bodyStyle>
      <a:lvl1pPr marL="365760" indent="-283464" algn="l" rtl="0" eaLnBrk="1" latinLnBrk="0" hangingPunct="1">
        <a:lnSpc>
          <a:spcPct val="100000"/>
        </a:lnSpc>
        <a:spcBef>
          <a:spcPts val="600"/>
        </a:spcBef>
        <a:buClr>
          <a:schemeClr val="accent1"/>
        </a:buClr>
        <a:buSzPct val="80000"/>
        <a:buFont typeface="Wingdings 2"/>
        <a:buChar char=""/>
        <a:defRPr kumimoji="0" sz="3200" kern="1200">
          <a:solidFill>
            <a:schemeClr val="tx1"/>
          </a:solidFill>
          <a:latin typeface="+mn-lt"/>
          <a:ea typeface="+mn-ea"/>
          <a:cs typeface="+mn-cs"/>
        </a:defRPr>
      </a:lvl1pPr>
      <a:lvl2pPr marL="640080" indent="-237744" algn="l" rtl="0" eaLnBrk="1" latinLnBrk="0" hangingPunct="1">
        <a:lnSpc>
          <a:spcPct val="100000"/>
        </a:lnSpc>
        <a:spcBef>
          <a:spcPts val="550"/>
        </a:spcBef>
        <a:buClr>
          <a:schemeClr val="accent1"/>
        </a:buClr>
        <a:buFont typeface="Verdana"/>
        <a:buChar char="◦"/>
        <a:defRPr kumimoji="0" sz="2800" kern="1200">
          <a:solidFill>
            <a:schemeClr val="tx1"/>
          </a:solidFill>
          <a:latin typeface="+mn-lt"/>
          <a:ea typeface="+mn-ea"/>
          <a:cs typeface="+mn-cs"/>
        </a:defRPr>
      </a:lvl2pPr>
      <a:lvl3pPr marL="886968" indent="-228600" algn="l" rtl="0" eaLnBrk="1" latinLnBrk="0" hangingPunct="1">
        <a:lnSpc>
          <a:spcPct val="100000"/>
        </a:lnSpc>
        <a:spcBef>
          <a:spcPct val="20000"/>
        </a:spcBef>
        <a:buClr>
          <a:schemeClr val="accent2"/>
        </a:buClr>
        <a:buFont typeface="Wingdings 2"/>
        <a:buChar char=""/>
        <a:defRPr kumimoji="0" sz="2400" kern="1200">
          <a:solidFill>
            <a:schemeClr val="tx1"/>
          </a:solidFill>
          <a:latin typeface="+mn-lt"/>
          <a:ea typeface="+mn-ea"/>
          <a:cs typeface="+mn-cs"/>
        </a:defRPr>
      </a:lvl3pPr>
      <a:lvl4pPr marL="1097280" indent="-173736" algn="l" rtl="0" eaLnBrk="1" latinLnBrk="0" hangingPunct="1">
        <a:lnSpc>
          <a:spcPct val="100000"/>
        </a:lnSpc>
        <a:spcBef>
          <a:spcPct val="20000"/>
        </a:spcBef>
        <a:buClr>
          <a:schemeClr val="accent3"/>
        </a:buClr>
        <a:buFont typeface="Wingdings 2"/>
        <a:buChar char=""/>
        <a:defRPr kumimoji="0" sz="2000" kern="1200">
          <a:solidFill>
            <a:schemeClr val="tx1"/>
          </a:solidFill>
          <a:latin typeface="+mn-lt"/>
          <a:ea typeface="+mn-ea"/>
          <a:cs typeface="+mn-cs"/>
        </a:defRPr>
      </a:lvl4pPr>
      <a:lvl5pPr marL="1298448" indent="-182880" algn="l" rtl="0" eaLnBrk="1" latinLnBrk="0" hangingPunct="1">
        <a:lnSpc>
          <a:spcPct val="100000"/>
        </a:lnSpc>
        <a:spcBef>
          <a:spcPct val="20000"/>
        </a:spcBef>
        <a:buClr>
          <a:schemeClr val="accent4"/>
        </a:buClr>
        <a:buFont typeface="Wingdings 2"/>
        <a:buChar char=""/>
        <a:defRPr kumimoji="0" sz="2000" kern="1200">
          <a:solidFill>
            <a:schemeClr val="tx1"/>
          </a:solidFill>
          <a:latin typeface="+mn-lt"/>
          <a:ea typeface="+mn-ea"/>
          <a:cs typeface="+mn-cs"/>
        </a:defRPr>
      </a:lvl5pPr>
      <a:lvl6pPr marL="1508760" indent="-182880" algn="l" rtl="0" eaLnBrk="1" latinLnBrk="0" hangingPunct="1">
        <a:lnSpc>
          <a:spcPct val="100000"/>
        </a:lnSpc>
        <a:spcBef>
          <a:spcPct val="20000"/>
        </a:spcBef>
        <a:buClr>
          <a:schemeClr val="accent5"/>
        </a:buClr>
        <a:buFont typeface="Wingdings 2"/>
        <a:buChar char=""/>
        <a:defRPr kumimoji="0" sz="2000" kern="1200">
          <a:solidFill>
            <a:schemeClr val="tx1"/>
          </a:solidFill>
          <a:latin typeface="+mn-lt"/>
          <a:ea typeface="+mn-ea"/>
          <a:cs typeface="+mn-cs"/>
        </a:defRPr>
      </a:lvl6pPr>
      <a:lvl7pPr marL="171907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7pPr>
      <a:lvl8pPr marL="1920240"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8pPr>
      <a:lvl9pPr marL="213055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1.xml"/><Relationship Id="rId4" Type="http://schemas.openxmlformats.org/officeDocument/2006/relationships/image" Target="../media/image4.tif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docs.oracle.com/javase/8/docs/technotes/guides/vm/multiple-language-support.html"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p:cNvSpPr txBox="1">
            <a:spLocks noChangeArrowheads="1"/>
          </p:cNvSpPr>
          <p:nvPr/>
        </p:nvSpPr>
        <p:spPr bwMode="auto">
          <a:xfrm>
            <a:off x="1431284" y="633712"/>
            <a:ext cx="7493794" cy="151826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51435" tIns="25718" rIns="51435" bIns="25718" numCol="1" anchor="ctr" anchorCtr="0" compatLnSpc="1">
            <a:prstTxWarp prst="textNoShape">
              <a:avLst/>
            </a:prstTxWarp>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ct val="100000"/>
              <a:buNone/>
              <a:defRPr sz="2800" b="0" i="0" u="none" strike="noStrike" cap="none">
                <a:solidFill>
                  <a:schemeClr val="dk1"/>
                </a:solidFill>
                <a:latin typeface="Arial"/>
                <a:ea typeface="Arial"/>
                <a:cs typeface="Arial"/>
                <a:sym typeface="Aria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a:pPr algn="ctr"/>
            <a:r>
              <a:rPr lang="en-US" sz="3200" b="1" dirty="0" err="1">
                <a:solidFill>
                  <a:srgbClr val="922223"/>
                </a:solidFill>
                <a:latin typeface="Consolas"/>
                <a:cs typeface="Consolas"/>
              </a:rPr>
              <a:t>JVM.Languages.Compare</a:t>
            </a:r>
            <a:r>
              <a:rPr lang="en-US" sz="3200" b="1" dirty="0">
                <a:solidFill>
                  <a:srgbClr val="922223"/>
                </a:solidFill>
                <a:latin typeface="Consolas"/>
                <a:cs typeface="Consolas"/>
              </a:rPr>
              <a:t> </a:t>
            </a:r>
            <a:r>
              <a:rPr lang="en-US" sz="3200" b="1" dirty="0">
                <a:latin typeface="Consolas"/>
                <a:cs typeface="Consolas"/>
              </a:rPr>
              <a:t>(</a:t>
            </a:r>
            <a:r>
              <a:rPr lang="en-US" sz="3200" b="1" dirty="0">
                <a:solidFill>
                  <a:schemeClr val="accent3">
                    <a:lumMod val="75000"/>
                  </a:schemeClr>
                </a:solidFill>
                <a:latin typeface="Consolas"/>
                <a:cs typeface="Consolas"/>
              </a:rPr>
              <a:t>{</a:t>
            </a:r>
            <a:r>
              <a:rPr lang="en-US" sz="3200" b="1" dirty="0">
                <a:solidFill>
                  <a:srgbClr val="008000"/>
                </a:solidFill>
                <a:latin typeface="Consolas"/>
                <a:cs typeface="Consolas"/>
              </a:rPr>
              <a:t>Java, Kotlin, Groovy, Scala</a:t>
            </a:r>
            <a:r>
              <a:rPr lang="en-US" sz="3200" b="1" dirty="0">
                <a:solidFill>
                  <a:srgbClr val="922223"/>
                </a:solidFill>
                <a:latin typeface="Consolas"/>
                <a:cs typeface="Consolas"/>
              </a:rPr>
              <a:t>}</a:t>
            </a:r>
            <a:r>
              <a:rPr lang="en-US" sz="3200" b="1" dirty="0">
                <a:latin typeface="Consolas"/>
                <a:cs typeface="Consolas"/>
              </a:rPr>
              <a:t>);</a:t>
            </a:r>
            <a:endParaRPr lang="en-US" altLang="en-US" sz="3200" b="1" dirty="0">
              <a:latin typeface="Consolas"/>
              <a:cs typeface="Consolas"/>
            </a:endParaRPr>
          </a:p>
        </p:txBody>
      </p:sp>
      <p:sp>
        <p:nvSpPr>
          <p:cNvPr id="7" name="Rectangle 2"/>
          <p:cNvSpPr>
            <a:spLocks noGrp="1" noChangeArrowheads="1"/>
          </p:cNvSpPr>
          <p:nvPr>
            <p:ph type="subTitle" idx="1"/>
          </p:nvPr>
        </p:nvSpPr>
        <p:spPr bwMode="auto">
          <a:xfrm>
            <a:off x="1939528" y="2822305"/>
            <a:ext cx="1534829" cy="376877"/>
          </a:xfrm>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51435" tIns="25718" rIns="51435" bIns="25718" numCol="1" anchor="t" anchorCtr="0" compatLnSpc="1">
            <a:prstTxWarp prst="textNoShape">
              <a:avLst/>
            </a:prstTxWarp>
            <a:normAutofit fontScale="70000" lnSpcReduction="20000"/>
          </a:bodyPr>
          <a:lstStyle/>
          <a:p>
            <a:pPr algn="l" eaLnBrk="1"/>
            <a:r>
              <a:rPr lang="en-US" altLang="en-US" dirty="0">
                <a:solidFill>
                  <a:schemeClr val="tx1"/>
                </a:solidFill>
                <a:latin typeface="Trebuchet MS Bold" panose="020B0703020202020204" pitchFamily="34" charset="0"/>
                <a:sym typeface="Trebuchet MS Bold" panose="020B0703020202020204" pitchFamily="34" charset="0"/>
              </a:rPr>
              <a:t>Donald Raab</a:t>
            </a:r>
          </a:p>
        </p:txBody>
      </p:sp>
      <p:pic>
        <p:nvPicPr>
          <p:cNvPr id="8" name="Picture 7"/>
          <p:cNvPicPr>
            <a:picLocks noChangeAspect="1"/>
          </p:cNvPicPr>
          <p:nvPr/>
        </p:nvPicPr>
        <p:blipFill rotWithShape="1">
          <a:blip r:embed="rId2"/>
          <a:srcRect l="19183" t="15623" r="21428" b="2061"/>
          <a:stretch/>
        </p:blipFill>
        <p:spPr>
          <a:xfrm>
            <a:off x="2029388" y="3292294"/>
            <a:ext cx="1201672" cy="1249147"/>
          </a:xfrm>
          <a:prstGeom prst="ellipse">
            <a:avLst/>
          </a:prstGeom>
          <a:ln w="63500" cap="rnd">
            <a:solidFill>
              <a:srgbClr val="F68D1D"/>
            </a:solidFill>
          </a:ln>
          <a:effectLst/>
          <a:scene3d>
            <a:camera prst="orthographicFront"/>
            <a:lightRig rig="contrasting" dir="t">
              <a:rot lat="0" lon="0" rev="3000000"/>
            </a:lightRig>
          </a:scene3d>
          <a:sp3d contourW="7620">
            <a:bevelT w="95250" h="31750"/>
            <a:contourClr>
              <a:srgbClr val="333333"/>
            </a:contourClr>
          </a:sp3d>
        </p:spPr>
      </p:pic>
      <p:pic>
        <p:nvPicPr>
          <p:cNvPr id="10" name="Picture 9"/>
          <p:cNvPicPr>
            <a:picLocks noChangeAspect="1"/>
          </p:cNvPicPr>
          <p:nvPr/>
        </p:nvPicPr>
        <p:blipFill>
          <a:blip r:embed="rId3"/>
          <a:stretch>
            <a:fillRect/>
          </a:stretch>
        </p:blipFill>
        <p:spPr>
          <a:xfrm>
            <a:off x="4007109" y="2873930"/>
            <a:ext cx="1237479" cy="1237479"/>
          </a:xfrm>
          <a:prstGeom prst="ellipse">
            <a:avLst/>
          </a:prstGeom>
          <a:ln w="63500" cap="rnd">
            <a:solidFill>
              <a:srgbClr val="F68D1D"/>
            </a:solidFill>
          </a:ln>
          <a:effectLst/>
          <a:scene3d>
            <a:camera prst="orthographicFront"/>
            <a:lightRig rig="contrasting" dir="t">
              <a:rot lat="0" lon="0" rev="3000000"/>
            </a:lightRig>
          </a:scene3d>
          <a:sp3d contourW="7620">
            <a:bevelT w="95250" h="31750"/>
            <a:contourClr>
              <a:srgbClr val="333333"/>
            </a:contourClr>
          </a:sp3d>
        </p:spPr>
      </p:pic>
      <p:pic>
        <p:nvPicPr>
          <p:cNvPr id="11" name="Picture 10"/>
          <p:cNvPicPr>
            <a:picLocks noChangeAspect="1"/>
          </p:cNvPicPr>
          <p:nvPr/>
        </p:nvPicPr>
        <p:blipFill rotWithShape="1">
          <a:blip r:embed="rId4"/>
          <a:srcRect l="34124" t="39774" r="32938" b="14426"/>
          <a:stretch/>
        </p:blipFill>
        <p:spPr>
          <a:xfrm rot="1423349">
            <a:off x="6216142" y="3277754"/>
            <a:ext cx="1214478" cy="1266557"/>
          </a:xfrm>
          <a:prstGeom prst="ellipse">
            <a:avLst/>
          </a:prstGeom>
          <a:ln w="63500" cap="rnd">
            <a:solidFill>
              <a:srgbClr val="F68D1D"/>
            </a:solidFill>
          </a:ln>
          <a:effectLst/>
          <a:scene3d>
            <a:camera prst="orthographicFront"/>
            <a:lightRig rig="contrasting" dir="t">
              <a:rot lat="0" lon="0" rev="3000000"/>
            </a:lightRig>
          </a:scene3d>
          <a:sp3d contourW="7620">
            <a:bevelT w="95250" h="31750"/>
            <a:contourClr>
              <a:srgbClr val="333333"/>
            </a:contourClr>
          </a:sp3d>
        </p:spPr>
      </p:pic>
      <p:sp>
        <p:nvSpPr>
          <p:cNvPr id="12" name="Rectangle 2"/>
          <p:cNvSpPr txBox="1">
            <a:spLocks noChangeArrowheads="1"/>
          </p:cNvSpPr>
          <p:nvPr/>
        </p:nvSpPr>
        <p:spPr bwMode="auto">
          <a:xfrm>
            <a:off x="3876076" y="4173933"/>
            <a:ext cx="1751895" cy="37687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51435" tIns="25718" rIns="51435" bIns="25718" numCol="1" anchor="t" anchorCtr="0" compatLnSpc="1">
            <a:prstTxWarp prst="textNoShape">
              <a:avLst/>
            </a:prstTxWarp>
          </a:bodyPr>
          <a:lstStyle>
            <a:defPPr marR="0" lvl="0" algn="l" rtl="0">
              <a:lnSpc>
                <a:spcPct val="100000"/>
              </a:lnSpc>
              <a:spcBef>
                <a:spcPts val="0"/>
              </a:spcBef>
              <a:spcAft>
                <a:spcPts val="0"/>
              </a:spcAft>
            </a:defPPr>
            <a:lvl1pPr marL="0" marR="0" lvl="0" indent="0" algn="ctr" rtl="0">
              <a:lnSpc>
                <a:spcPct val="115000"/>
              </a:lnSpc>
              <a:spcBef>
                <a:spcPts val="0"/>
              </a:spcBef>
              <a:spcAft>
                <a:spcPts val="1600"/>
              </a:spcAft>
              <a:buClr>
                <a:schemeClr val="dk2"/>
              </a:buClr>
              <a:buSzPct val="100000"/>
              <a:buNone/>
              <a:defRPr sz="1800" b="0" i="0" u="none" strike="noStrike" cap="none">
                <a:solidFill>
                  <a:schemeClr val="dk2"/>
                </a:solidFill>
                <a:latin typeface="Arial"/>
                <a:ea typeface="Arial"/>
                <a:cs typeface="Arial"/>
                <a:sym typeface="Arial"/>
              </a:defRPr>
            </a:lvl1pPr>
            <a:lvl2pPr marL="257175" marR="0" lvl="1" indent="0" algn="ctr"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2pPr>
            <a:lvl3pPr marL="514350" marR="0" lvl="2" indent="0" algn="ctr"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3pPr>
            <a:lvl4pPr marL="771525" marR="0" lvl="3" indent="0" algn="ctr"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4pPr>
            <a:lvl5pPr marL="1028700" marR="0" lvl="4" indent="0" algn="ctr"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5pPr>
            <a:lvl6pPr marL="1285875" marR="0" lvl="5" indent="0" algn="ctr"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6pPr>
            <a:lvl7pPr marL="1543050" marR="0" lvl="6" indent="0" algn="ctr"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7pPr>
            <a:lvl8pPr marL="1800225" marR="0" lvl="7" indent="0" algn="ctr"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8pPr>
            <a:lvl9pPr marL="2057400" marR="0" lvl="8" indent="0" algn="ctr"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9pPr>
          </a:lstStyle>
          <a:p>
            <a:pPr algn="l"/>
            <a:r>
              <a:rPr lang="en-US" altLang="en-US" dirty="0">
                <a:solidFill>
                  <a:schemeClr val="tx1"/>
                </a:solidFill>
                <a:latin typeface="Trebuchet MS Bold" panose="020B0703020202020204" pitchFamily="34" charset="0"/>
                <a:sym typeface="Trebuchet MS Bold" panose="020B0703020202020204" pitchFamily="34" charset="0"/>
              </a:rPr>
              <a:t>Leonardo Lima</a:t>
            </a:r>
          </a:p>
        </p:txBody>
      </p:sp>
      <p:sp>
        <p:nvSpPr>
          <p:cNvPr id="13" name="Rectangle 2"/>
          <p:cNvSpPr txBox="1">
            <a:spLocks noChangeArrowheads="1"/>
          </p:cNvSpPr>
          <p:nvPr/>
        </p:nvSpPr>
        <p:spPr bwMode="auto">
          <a:xfrm>
            <a:off x="5627971" y="2822305"/>
            <a:ext cx="2463743" cy="37687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51435" tIns="25718" rIns="51435" bIns="25718" numCol="1" anchor="t" anchorCtr="0" compatLnSpc="1">
            <a:prstTxWarp prst="textNoShape">
              <a:avLst/>
            </a:prstTxWarp>
          </a:bodyPr>
          <a:lstStyle>
            <a:defPPr marR="0" lvl="0" algn="l" rtl="0">
              <a:lnSpc>
                <a:spcPct val="100000"/>
              </a:lnSpc>
              <a:spcBef>
                <a:spcPts val="0"/>
              </a:spcBef>
              <a:spcAft>
                <a:spcPts val="0"/>
              </a:spcAft>
            </a:defPPr>
            <a:lvl1pPr marL="0" marR="0" lvl="0" indent="0" algn="ctr" rtl="0">
              <a:lnSpc>
                <a:spcPct val="115000"/>
              </a:lnSpc>
              <a:spcBef>
                <a:spcPts val="0"/>
              </a:spcBef>
              <a:spcAft>
                <a:spcPts val="1600"/>
              </a:spcAft>
              <a:buClr>
                <a:schemeClr val="dk2"/>
              </a:buClr>
              <a:buSzPct val="100000"/>
              <a:buNone/>
              <a:defRPr sz="1800" b="0" i="0" u="none" strike="noStrike" cap="none">
                <a:solidFill>
                  <a:schemeClr val="dk2"/>
                </a:solidFill>
                <a:latin typeface="Arial"/>
                <a:ea typeface="Arial"/>
                <a:cs typeface="Arial"/>
                <a:sym typeface="Arial"/>
              </a:defRPr>
            </a:lvl1pPr>
            <a:lvl2pPr marL="257175" marR="0" lvl="1" indent="0" algn="ctr"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2pPr>
            <a:lvl3pPr marL="514350" marR="0" lvl="2" indent="0" algn="ctr"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3pPr>
            <a:lvl4pPr marL="771525" marR="0" lvl="3" indent="0" algn="ctr"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4pPr>
            <a:lvl5pPr marL="1028700" marR="0" lvl="4" indent="0" algn="ctr"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5pPr>
            <a:lvl6pPr marL="1285875" marR="0" lvl="5" indent="0" algn="ctr"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6pPr>
            <a:lvl7pPr marL="1543050" marR="0" lvl="6" indent="0" algn="ctr"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7pPr>
            <a:lvl8pPr marL="1800225" marR="0" lvl="7" indent="0" algn="ctr"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8pPr>
            <a:lvl9pPr marL="2057400" marR="0" lvl="8" indent="0" algn="ctr"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9pPr>
          </a:lstStyle>
          <a:p>
            <a:pPr algn="l"/>
            <a:r>
              <a:rPr lang="en-US" altLang="en-US" dirty="0">
                <a:solidFill>
                  <a:schemeClr val="tx1"/>
                </a:solidFill>
                <a:latin typeface="Trebuchet MS Bold" panose="020B0703020202020204" pitchFamily="34" charset="0"/>
                <a:sym typeface="Trebuchet MS Bold" panose="020B0703020202020204" pitchFamily="34" charset="0"/>
              </a:rPr>
              <a:t>Nikhil J. </a:t>
            </a:r>
            <a:r>
              <a:rPr lang="en-US" altLang="en-US" dirty="0" err="1">
                <a:solidFill>
                  <a:schemeClr val="tx1"/>
                </a:solidFill>
                <a:latin typeface="Trebuchet MS Bold" panose="020B0703020202020204" pitchFamily="34" charset="0"/>
                <a:sym typeface="Trebuchet MS Bold" panose="020B0703020202020204" pitchFamily="34" charset="0"/>
              </a:rPr>
              <a:t>Nanivadekar</a:t>
            </a:r>
            <a:endParaRPr lang="en-US" altLang="en-US" dirty="0">
              <a:solidFill>
                <a:schemeClr val="tx1"/>
              </a:solidFill>
              <a:latin typeface="Trebuchet MS Bold" panose="020B0703020202020204" pitchFamily="34" charset="0"/>
              <a:sym typeface="Trebuchet MS Bold" panose="020B0703020202020204" pitchFamily="34" charset="0"/>
            </a:endParaRPr>
          </a:p>
        </p:txBody>
      </p:sp>
      <p:sp>
        <p:nvSpPr>
          <p:cNvPr id="2" name="TextBox 1">
            <a:extLst>
              <a:ext uri="{FF2B5EF4-FFF2-40B4-BE49-F238E27FC236}">
                <a16:creationId xmlns:a16="http://schemas.microsoft.com/office/drawing/2014/main" id="{3677370B-E5BD-E345-A922-79F8D5DB45E3}"/>
              </a:ext>
            </a:extLst>
          </p:cNvPr>
          <p:cNvSpPr txBox="1"/>
          <p:nvPr/>
        </p:nvSpPr>
        <p:spPr>
          <a:xfrm>
            <a:off x="1536192" y="4908499"/>
            <a:ext cx="184731" cy="369332"/>
          </a:xfrm>
          <a:prstGeom prst="rect">
            <a:avLst/>
          </a:prstGeom>
          <a:noFill/>
        </p:spPr>
        <p:txBody>
          <a:bodyPr wrap="none" rtlCol="0">
            <a:spAutoFit/>
          </a:bodyPr>
          <a:lstStyle/>
          <a:p>
            <a:endParaRPr lang="pt-BR" dirty="0"/>
          </a:p>
        </p:txBody>
      </p:sp>
    </p:spTree>
    <p:extLst>
      <p:ext uri="{BB962C8B-B14F-4D97-AF65-F5344CB8AC3E}">
        <p14:creationId xmlns:p14="http://schemas.microsoft.com/office/powerpoint/2010/main" val="2495651936"/>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1"/>
          <p:cNvSpPr>
            <a:spLocks noGrp="1" noChangeArrowheads="1"/>
          </p:cNvSpPr>
          <p:nvPr>
            <p:ph type="title"/>
          </p:nvPr>
        </p:nvSpPr>
        <p:spPr>
          <a:xfrm>
            <a:off x="1378458" y="2143125"/>
            <a:ext cx="7498080" cy="857250"/>
          </a:xfrm>
        </p:spPr>
        <p:txBody>
          <a:bodyPr>
            <a:normAutofit fontScale="90000"/>
          </a:bodyPr>
          <a:lstStyle/>
          <a:p>
            <a:pPr algn="ctr">
              <a:defRPr/>
            </a:pPr>
            <a:r>
              <a:rPr lang="en-US" sz="6075" dirty="0">
                <a:cs typeface="Trebuchet MS Bold" charset="0"/>
                <a:sym typeface="Trebuchet MS Bold" charset="0"/>
              </a:rPr>
              <a:t>Java Virtual Machine</a:t>
            </a:r>
            <a:br>
              <a:rPr lang="en-US" sz="6075" dirty="0">
                <a:cs typeface="Trebuchet MS Bold" charset="0"/>
                <a:sym typeface="Trebuchet MS Bold" charset="0"/>
              </a:rPr>
            </a:br>
            <a:r>
              <a:rPr lang="en-US" sz="6075" dirty="0">
                <a:cs typeface="Trebuchet MS Bold" charset="0"/>
                <a:sym typeface="Trebuchet MS Bold" charset="0"/>
              </a:rPr>
              <a:t>Languages</a:t>
            </a:r>
            <a:endParaRPr lang="en-US" sz="3375" dirty="0">
              <a:ea typeface="+mj-ea"/>
              <a:sym typeface="Arial Bold" charset="0"/>
            </a:endParaRPr>
          </a:p>
        </p:txBody>
      </p:sp>
    </p:spTree>
    <p:extLst>
      <p:ext uri="{BB962C8B-B14F-4D97-AF65-F5344CB8AC3E}">
        <p14:creationId xmlns:p14="http://schemas.microsoft.com/office/powerpoint/2010/main" val="2961964908"/>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1"/>
          <p:cNvSpPr>
            <a:spLocks noGrp="1" noChangeArrowheads="1"/>
          </p:cNvSpPr>
          <p:nvPr>
            <p:ph type="title"/>
          </p:nvPr>
        </p:nvSpPr>
        <p:spPr>
          <a:noFill/>
          <a:ln>
            <a:noFill/>
          </a:ln>
        </p:spPr>
        <p:txBody>
          <a:bodyPr vert="horz" wrap="square" lIns="51435" tIns="25718" rIns="51435" bIns="25718" numCol="1" anchor="t" anchorCtr="0" compatLnSpc="1">
            <a:prstTxWarp prst="textNoShape">
              <a:avLst/>
            </a:prstTxWarp>
          </a:bodyPr>
          <a:lstStyle/>
          <a:p>
            <a:r>
              <a:rPr lang="en-US" sz="3200" dirty="0">
                <a:sym typeface="Trebuchet MS Bold" charset="0"/>
              </a:rPr>
              <a:t>Java Virtual Machine Languages</a:t>
            </a:r>
            <a:endParaRPr lang="en-US" sz="3200" dirty="0">
              <a:sym typeface="Arial Bold" charset="0"/>
            </a:endParaRPr>
          </a:p>
        </p:txBody>
      </p:sp>
      <p:sp>
        <p:nvSpPr>
          <p:cNvPr id="2" name="Content Placeholder 1"/>
          <p:cNvSpPr>
            <a:spLocks noGrp="1"/>
          </p:cNvSpPr>
          <p:nvPr>
            <p:ph idx="1"/>
          </p:nvPr>
        </p:nvSpPr>
        <p:spPr>
          <a:xfrm>
            <a:off x="1354015" y="1200151"/>
            <a:ext cx="7511462" cy="3394175"/>
          </a:xfrm>
        </p:spPr>
        <p:txBody>
          <a:bodyPr>
            <a:noAutofit/>
          </a:bodyPr>
          <a:lstStyle/>
          <a:p>
            <a:pPr>
              <a:lnSpc>
                <a:spcPct val="120000"/>
              </a:lnSpc>
            </a:pPr>
            <a:r>
              <a:rPr lang="en-US" sz="1800" dirty="0"/>
              <a:t>Clojure, a functional Lisp dialect with focus on simplicity and concurrency</a:t>
            </a:r>
          </a:p>
          <a:p>
            <a:pPr>
              <a:lnSpc>
                <a:spcPct val="120000"/>
              </a:lnSpc>
            </a:pPr>
            <a:r>
              <a:rPr lang="en-US" sz="1800" b="1" dirty="0"/>
              <a:t>Apache Groovy, a dynamic programming and scripting language</a:t>
            </a:r>
          </a:p>
          <a:p>
            <a:pPr>
              <a:lnSpc>
                <a:spcPct val="120000"/>
              </a:lnSpc>
            </a:pPr>
            <a:r>
              <a:rPr lang="en-US" sz="1800" dirty="0" err="1"/>
              <a:t>JRuby</a:t>
            </a:r>
            <a:r>
              <a:rPr lang="en-US" sz="1800" dirty="0"/>
              <a:t>, an implementation of Ruby</a:t>
            </a:r>
          </a:p>
          <a:p>
            <a:pPr>
              <a:lnSpc>
                <a:spcPct val="120000"/>
              </a:lnSpc>
            </a:pPr>
            <a:r>
              <a:rPr lang="en-US" sz="1800" dirty="0" err="1"/>
              <a:t>Jython</a:t>
            </a:r>
            <a:r>
              <a:rPr lang="en-US" sz="1800" dirty="0"/>
              <a:t>, an implementation of Python</a:t>
            </a:r>
          </a:p>
          <a:p>
            <a:pPr>
              <a:lnSpc>
                <a:spcPct val="120000"/>
              </a:lnSpc>
            </a:pPr>
            <a:r>
              <a:rPr lang="en-US" sz="1800" b="1" dirty="0"/>
              <a:t>Kotlin, a statically-typed language from JetBrains, the developers of IntelliJ IDEA</a:t>
            </a:r>
          </a:p>
          <a:p>
            <a:pPr>
              <a:lnSpc>
                <a:spcPct val="120000"/>
              </a:lnSpc>
            </a:pPr>
            <a:r>
              <a:rPr lang="en-US" sz="1800" b="1" dirty="0"/>
              <a:t>Scala, a statically-typed object-oriented and functional programming language</a:t>
            </a:r>
            <a:endParaRPr lang="en-US" sz="1800" dirty="0"/>
          </a:p>
        </p:txBody>
      </p:sp>
    </p:spTree>
    <p:extLst>
      <p:ext uri="{BB962C8B-B14F-4D97-AF65-F5344CB8AC3E}">
        <p14:creationId xmlns:p14="http://schemas.microsoft.com/office/powerpoint/2010/main" val="3163860001"/>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1"/>
          <p:cNvSpPr>
            <a:spLocks noGrp="1" noChangeArrowheads="1"/>
          </p:cNvSpPr>
          <p:nvPr>
            <p:ph type="title"/>
          </p:nvPr>
        </p:nvSpPr>
        <p:spPr>
          <a:noFill/>
          <a:ln>
            <a:noFill/>
          </a:ln>
        </p:spPr>
        <p:txBody>
          <a:bodyPr vert="horz" wrap="square" lIns="51435" tIns="25718" rIns="51435" bIns="25718" numCol="1" anchor="t" anchorCtr="0" compatLnSpc="1">
            <a:prstTxWarp prst="textNoShape">
              <a:avLst/>
            </a:prstTxWarp>
          </a:bodyPr>
          <a:lstStyle/>
          <a:p>
            <a:r>
              <a:rPr lang="en-US" sz="3200" dirty="0">
                <a:sym typeface="Trebuchet MS Bold" charset="0"/>
              </a:rPr>
              <a:t>Apache Groovy</a:t>
            </a:r>
            <a:endParaRPr lang="en-US" sz="3200" dirty="0">
              <a:sym typeface="Arial Bold" charset="0"/>
            </a:endParaRPr>
          </a:p>
        </p:txBody>
      </p:sp>
      <p:sp>
        <p:nvSpPr>
          <p:cNvPr id="2" name="Content Placeholder 1"/>
          <p:cNvSpPr>
            <a:spLocks noGrp="1"/>
          </p:cNvSpPr>
          <p:nvPr>
            <p:ph idx="1"/>
          </p:nvPr>
        </p:nvSpPr>
        <p:spPr>
          <a:xfrm>
            <a:off x="1354015" y="1200151"/>
            <a:ext cx="7511462" cy="3394175"/>
          </a:xfrm>
        </p:spPr>
        <p:txBody>
          <a:bodyPr>
            <a:noAutofit/>
          </a:bodyPr>
          <a:lstStyle/>
          <a:p>
            <a:pPr>
              <a:lnSpc>
                <a:spcPct val="120000"/>
              </a:lnSpc>
            </a:pPr>
            <a:endParaRPr lang="en-US" sz="1800" dirty="0"/>
          </a:p>
        </p:txBody>
      </p:sp>
    </p:spTree>
    <p:extLst>
      <p:ext uri="{BB962C8B-B14F-4D97-AF65-F5344CB8AC3E}">
        <p14:creationId xmlns:p14="http://schemas.microsoft.com/office/powerpoint/2010/main" val="3543124621"/>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1"/>
          <p:cNvSpPr>
            <a:spLocks noGrp="1" noChangeArrowheads="1"/>
          </p:cNvSpPr>
          <p:nvPr>
            <p:ph type="title"/>
          </p:nvPr>
        </p:nvSpPr>
        <p:spPr>
          <a:noFill/>
          <a:ln>
            <a:noFill/>
          </a:ln>
        </p:spPr>
        <p:txBody>
          <a:bodyPr vert="horz" wrap="square" lIns="51435" tIns="25718" rIns="51435" bIns="25718" numCol="1" anchor="t" anchorCtr="0" compatLnSpc="1">
            <a:prstTxWarp prst="textNoShape">
              <a:avLst/>
            </a:prstTxWarp>
          </a:bodyPr>
          <a:lstStyle/>
          <a:p>
            <a:r>
              <a:rPr lang="en-US" sz="3200" dirty="0">
                <a:sym typeface="Trebuchet MS Bold" charset="0"/>
              </a:rPr>
              <a:t>Kotlin</a:t>
            </a:r>
            <a:endParaRPr lang="en-US" sz="3200" dirty="0">
              <a:sym typeface="Arial Bold" charset="0"/>
            </a:endParaRPr>
          </a:p>
        </p:txBody>
      </p:sp>
      <p:sp>
        <p:nvSpPr>
          <p:cNvPr id="2" name="Content Placeholder 1"/>
          <p:cNvSpPr>
            <a:spLocks noGrp="1"/>
          </p:cNvSpPr>
          <p:nvPr>
            <p:ph idx="1"/>
          </p:nvPr>
        </p:nvSpPr>
        <p:spPr>
          <a:xfrm>
            <a:off x="1354015" y="1200151"/>
            <a:ext cx="7511462" cy="3394175"/>
          </a:xfrm>
        </p:spPr>
        <p:txBody>
          <a:bodyPr>
            <a:noAutofit/>
          </a:bodyPr>
          <a:lstStyle/>
          <a:p>
            <a:pPr>
              <a:lnSpc>
                <a:spcPct val="120000"/>
              </a:lnSpc>
            </a:pPr>
            <a:endParaRPr lang="en-US" sz="1800" dirty="0"/>
          </a:p>
        </p:txBody>
      </p:sp>
    </p:spTree>
    <p:extLst>
      <p:ext uri="{BB962C8B-B14F-4D97-AF65-F5344CB8AC3E}">
        <p14:creationId xmlns:p14="http://schemas.microsoft.com/office/powerpoint/2010/main" val="706049390"/>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1"/>
          <p:cNvSpPr>
            <a:spLocks noGrp="1" noChangeArrowheads="1"/>
          </p:cNvSpPr>
          <p:nvPr>
            <p:ph type="title"/>
          </p:nvPr>
        </p:nvSpPr>
        <p:spPr>
          <a:noFill/>
          <a:ln>
            <a:noFill/>
          </a:ln>
        </p:spPr>
        <p:txBody>
          <a:bodyPr vert="horz" wrap="square" lIns="51435" tIns="25718" rIns="51435" bIns="25718" numCol="1" anchor="t" anchorCtr="0" compatLnSpc="1">
            <a:prstTxWarp prst="textNoShape">
              <a:avLst/>
            </a:prstTxWarp>
          </a:bodyPr>
          <a:lstStyle/>
          <a:p>
            <a:r>
              <a:rPr lang="en-US" sz="3200" dirty="0">
                <a:sym typeface="Trebuchet MS Bold" charset="0"/>
              </a:rPr>
              <a:t>Scala</a:t>
            </a:r>
            <a:endParaRPr lang="en-US" sz="3200" dirty="0">
              <a:sym typeface="Arial Bold" charset="0"/>
            </a:endParaRPr>
          </a:p>
        </p:txBody>
      </p:sp>
      <p:sp>
        <p:nvSpPr>
          <p:cNvPr id="2" name="Content Placeholder 1"/>
          <p:cNvSpPr>
            <a:spLocks noGrp="1"/>
          </p:cNvSpPr>
          <p:nvPr>
            <p:ph idx="1"/>
          </p:nvPr>
        </p:nvSpPr>
        <p:spPr>
          <a:xfrm>
            <a:off x="1354015" y="1200151"/>
            <a:ext cx="7511462" cy="3394175"/>
          </a:xfrm>
        </p:spPr>
        <p:txBody>
          <a:bodyPr>
            <a:noAutofit/>
          </a:bodyPr>
          <a:lstStyle/>
          <a:p>
            <a:pPr>
              <a:lnSpc>
                <a:spcPct val="120000"/>
              </a:lnSpc>
            </a:pPr>
            <a:endParaRPr lang="en-US" sz="1800" dirty="0"/>
          </a:p>
        </p:txBody>
      </p:sp>
    </p:spTree>
    <p:extLst>
      <p:ext uri="{BB962C8B-B14F-4D97-AF65-F5344CB8AC3E}">
        <p14:creationId xmlns:p14="http://schemas.microsoft.com/office/powerpoint/2010/main" val="3121184950"/>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1"/>
          <p:cNvSpPr>
            <a:spLocks noGrp="1" noChangeArrowheads="1"/>
          </p:cNvSpPr>
          <p:nvPr>
            <p:ph type="title"/>
          </p:nvPr>
        </p:nvSpPr>
        <p:spPr>
          <a:xfrm>
            <a:off x="1378458" y="2143125"/>
            <a:ext cx="7498080" cy="857250"/>
          </a:xfrm>
        </p:spPr>
        <p:txBody>
          <a:bodyPr>
            <a:normAutofit fontScale="90000"/>
          </a:bodyPr>
          <a:lstStyle/>
          <a:p>
            <a:pPr algn="ctr">
              <a:defRPr/>
            </a:pPr>
            <a:r>
              <a:rPr lang="en-US" sz="6075" dirty="0">
                <a:cs typeface="Trebuchet MS Bold" charset="0"/>
                <a:sym typeface="Trebuchet MS Bold" charset="0"/>
              </a:rPr>
              <a:t>Compare (Java, Kotlin, Groovy, Scala);</a:t>
            </a:r>
          </a:p>
        </p:txBody>
      </p:sp>
    </p:spTree>
    <p:extLst>
      <p:ext uri="{BB962C8B-B14F-4D97-AF65-F5344CB8AC3E}">
        <p14:creationId xmlns:p14="http://schemas.microsoft.com/office/powerpoint/2010/main" val="2231425549"/>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1"/>
          <p:cNvSpPr>
            <a:spLocks noGrp="1" noChangeArrowheads="1"/>
          </p:cNvSpPr>
          <p:nvPr>
            <p:ph type="title"/>
          </p:nvPr>
        </p:nvSpPr>
        <p:spPr>
          <a:noFill/>
          <a:ln>
            <a:noFill/>
          </a:ln>
        </p:spPr>
        <p:txBody>
          <a:bodyPr vert="horz" wrap="square" lIns="51435" tIns="25718" rIns="51435" bIns="25718" numCol="1" anchor="t" anchorCtr="0" compatLnSpc="1">
            <a:prstTxWarp prst="textNoShape">
              <a:avLst/>
            </a:prstTxWarp>
          </a:bodyPr>
          <a:lstStyle/>
          <a:p>
            <a:r>
              <a:rPr lang="en-US" sz="3200" dirty="0">
                <a:sym typeface="Trebuchet MS Bold" charset="0"/>
              </a:rPr>
              <a:t>Comparison of major functionalities</a:t>
            </a:r>
            <a:endParaRPr lang="en-US" sz="3200" dirty="0">
              <a:sym typeface="Arial Bold" charset="0"/>
            </a:endParaRPr>
          </a:p>
        </p:txBody>
      </p:sp>
      <p:sp>
        <p:nvSpPr>
          <p:cNvPr id="2" name="Content Placeholder 1"/>
          <p:cNvSpPr>
            <a:spLocks noGrp="1"/>
          </p:cNvSpPr>
          <p:nvPr>
            <p:ph idx="1"/>
          </p:nvPr>
        </p:nvSpPr>
        <p:spPr>
          <a:xfrm>
            <a:off x="1354015" y="1200151"/>
            <a:ext cx="7511462" cy="3394175"/>
          </a:xfrm>
        </p:spPr>
        <p:txBody>
          <a:bodyPr>
            <a:noAutofit/>
          </a:bodyPr>
          <a:lstStyle/>
          <a:p>
            <a:pPr>
              <a:lnSpc>
                <a:spcPct val="120000"/>
              </a:lnSpc>
            </a:pPr>
            <a:endParaRPr lang="en-US" sz="1800" dirty="0"/>
          </a:p>
        </p:txBody>
      </p:sp>
    </p:spTree>
    <p:extLst>
      <p:ext uri="{BB962C8B-B14F-4D97-AF65-F5344CB8AC3E}">
        <p14:creationId xmlns:p14="http://schemas.microsoft.com/office/powerpoint/2010/main" val="3848268794"/>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1"/>
          <p:cNvSpPr>
            <a:spLocks noGrp="1" noChangeArrowheads="1"/>
          </p:cNvSpPr>
          <p:nvPr>
            <p:ph type="title"/>
          </p:nvPr>
        </p:nvSpPr>
        <p:spPr>
          <a:xfrm>
            <a:off x="1378458" y="2143125"/>
            <a:ext cx="7498080" cy="857250"/>
          </a:xfrm>
        </p:spPr>
        <p:txBody>
          <a:bodyPr>
            <a:normAutofit fontScale="90000"/>
          </a:bodyPr>
          <a:lstStyle/>
          <a:p>
            <a:pPr algn="ctr">
              <a:defRPr/>
            </a:pPr>
            <a:r>
              <a:rPr lang="en-US" sz="6075" dirty="0">
                <a:cs typeface="Trebuchet MS Bold" charset="0"/>
                <a:sym typeface="Trebuchet MS Bold" charset="0"/>
              </a:rPr>
              <a:t>Debug(Compare (Java, Kotlin, Groovy, Scala));</a:t>
            </a:r>
          </a:p>
        </p:txBody>
      </p:sp>
    </p:spTree>
    <p:extLst>
      <p:ext uri="{BB962C8B-B14F-4D97-AF65-F5344CB8AC3E}">
        <p14:creationId xmlns:p14="http://schemas.microsoft.com/office/powerpoint/2010/main" val="274095842"/>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1"/>
          <p:cNvSpPr>
            <a:spLocks noGrp="1" noChangeArrowheads="1"/>
          </p:cNvSpPr>
          <p:nvPr>
            <p:ph type="title"/>
          </p:nvPr>
        </p:nvSpPr>
        <p:spPr>
          <a:xfrm>
            <a:off x="1104899" y="2143125"/>
            <a:ext cx="7915275" cy="857250"/>
          </a:xfrm>
        </p:spPr>
        <p:txBody>
          <a:bodyPr>
            <a:normAutofit fontScale="90000"/>
          </a:bodyPr>
          <a:lstStyle/>
          <a:p>
            <a:pPr algn="ctr" eaLnBrk="1">
              <a:defRPr/>
            </a:pPr>
            <a:r>
              <a:rPr lang="en-US" sz="7313" dirty="0">
                <a:latin typeface="Trebuchet MS Bold" charset="0"/>
                <a:ea typeface="+mj-ea"/>
                <a:cs typeface="Trebuchet MS Bold" charset="0"/>
                <a:sym typeface="Trebuchet MS Bold" charset="0"/>
              </a:rPr>
              <a:t>? &amp; </a:t>
            </a:r>
            <a:r>
              <a:rPr lang="en-US" sz="7313" dirty="0">
                <a:latin typeface="Trebuchet MS Bold" charset="0"/>
                <a:cs typeface="Trebuchet MS Bold" charset="0"/>
                <a:sym typeface="Trebuchet MS Bold" charset="0"/>
              </a:rPr>
              <a:t>!</a:t>
            </a:r>
            <a:endParaRPr lang="en-US" dirty="0">
              <a:ea typeface="+mj-ea"/>
              <a:sym typeface="Arial Bold" charset="0"/>
            </a:endParaRPr>
          </a:p>
        </p:txBody>
      </p:sp>
    </p:spTree>
    <p:extLst>
      <p:ext uri="{BB962C8B-B14F-4D97-AF65-F5344CB8AC3E}">
        <p14:creationId xmlns:p14="http://schemas.microsoft.com/office/powerpoint/2010/main" val="1788379260"/>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1"/>
          <p:cNvSpPr>
            <a:spLocks noGrp="1" noChangeArrowheads="1"/>
          </p:cNvSpPr>
          <p:nvPr>
            <p:ph type="title"/>
          </p:nvPr>
        </p:nvSpPr>
        <p:spPr>
          <a:xfrm>
            <a:off x="1435608" y="2143125"/>
            <a:ext cx="7498080" cy="857250"/>
          </a:xfrm>
        </p:spPr>
        <p:txBody>
          <a:bodyPr>
            <a:normAutofit fontScale="90000"/>
          </a:bodyPr>
          <a:lstStyle/>
          <a:p>
            <a:pPr algn="ctr" eaLnBrk="1">
              <a:defRPr/>
            </a:pPr>
            <a:r>
              <a:rPr lang="en-US" sz="7313" dirty="0">
                <a:latin typeface="Trebuchet MS Bold" charset="0"/>
                <a:ea typeface="+mj-ea"/>
                <a:cs typeface="Trebuchet MS Bold" charset="0"/>
                <a:sym typeface="Trebuchet MS Bold" charset="0"/>
              </a:rPr>
              <a:t>Thanks!</a:t>
            </a:r>
            <a:endParaRPr lang="en-US" dirty="0">
              <a:ea typeface="+mj-ea"/>
              <a:sym typeface="Arial Bold" charset="0"/>
            </a:endParaRPr>
          </a:p>
        </p:txBody>
      </p:sp>
    </p:spTree>
    <p:extLst>
      <p:ext uri="{BB962C8B-B14F-4D97-AF65-F5344CB8AC3E}">
        <p14:creationId xmlns:p14="http://schemas.microsoft.com/office/powerpoint/2010/main" val="3709303108"/>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8434" name="Rectangle 1"/>
          <p:cNvSpPr>
            <a:spLocks noGrp="1" noChangeArrowheads="1"/>
          </p:cNvSpPr>
          <p:nvPr>
            <p:ph type="title"/>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51435" tIns="25718" rIns="51435" bIns="25718" numCol="1" anchor="t" anchorCtr="0" compatLnSpc="1">
            <a:prstTxWarp prst="textNoShape">
              <a:avLst/>
            </a:prstTxWarp>
          </a:bodyPr>
          <a:lstStyle/>
          <a:p>
            <a:pPr eaLnBrk="1"/>
            <a:r>
              <a:rPr lang="en-US" altLang="en-US" sz="3200" dirty="0">
                <a:latin typeface="Trebuchet MS Bold" panose="020B0703020202020204" pitchFamily="34" charset="0"/>
              </a:rPr>
              <a:t>Abstract</a:t>
            </a:r>
          </a:p>
        </p:txBody>
      </p:sp>
      <p:sp>
        <p:nvSpPr>
          <p:cNvPr id="18435" name="Rectangle 2"/>
          <p:cNvSpPr>
            <a:spLocks noGrp="1" noChangeArrowheads="1"/>
          </p:cNvSpPr>
          <p:nvPr>
            <p:ph idx="1"/>
          </p:nvPr>
        </p:nvSpPr>
        <p:spPr bwMode="auto">
          <a:xfrm>
            <a:off x="1169624" y="1191273"/>
            <a:ext cx="7695855" cy="3394175"/>
          </a:xfrm>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51435" tIns="25718" rIns="51435" bIns="25718" numCol="1" anchor="t" anchorCtr="0" compatLnSpc="1">
            <a:prstTxWarp prst="textNoShape">
              <a:avLst/>
            </a:prstTxWarp>
            <a:normAutofit/>
          </a:bodyPr>
          <a:lstStyle/>
          <a:p>
            <a:pPr marL="0" indent="0">
              <a:spcBef>
                <a:spcPts val="563"/>
              </a:spcBef>
              <a:buSzPct val="171000"/>
              <a:buNone/>
            </a:pPr>
            <a:r>
              <a:rPr lang="en-US" sz="1125" dirty="0"/>
              <a:t>One of the key pillars of Java language strength is the Java Virtual Machine. With its openness to other languages, it enables developers to choose the right tool for their job and still benefit from the rich Java ecosystem. This has led to the creation of many different languages over the years, with some languages getting more attention and traction than others. Still, most Java developers don’t use, or haven’t even tried, anything besides “plain old Java.” This session shows how these languages compare in terms of syntax, target use cases, and projects that use them. This will help you expand your toolset and choose the right language for your next effort.</a:t>
            </a:r>
            <a:endParaRPr lang="en-US" altLang="en-US" sz="1125" dirty="0"/>
          </a:p>
        </p:txBody>
      </p:sp>
    </p:spTree>
    <p:extLst>
      <p:ext uri="{BB962C8B-B14F-4D97-AF65-F5344CB8AC3E}">
        <p14:creationId xmlns:p14="http://schemas.microsoft.com/office/powerpoint/2010/main" val="384242361"/>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8434" name="Rectangle 1"/>
          <p:cNvSpPr>
            <a:spLocks noGrp="1" noChangeArrowheads="1"/>
          </p:cNvSpPr>
          <p:nvPr>
            <p:ph type="title"/>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51435" tIns="25718" rIns="51435" bIns="25718" numCol="1" anchor="t" anchorCtr="0" compatLnSpc="1">
            <a:prstTxWarp prst="textNoShape">
              <a:avLst/>
            </a:prstTxWarp>
          </a:bodyPr>
          <a:lstStyle/>
          <a:p>
            <a:pPr eaLnBrk="1"/>
            <a:r>
              <a:rPr lang="en-US" altLang="en-US" sz="3200" dirty="0">
                <a:latin typeface="Trebuchet MS Bold" panose="020B0703020202020204" pitchFamily="34" charset="0"/>
              </a:rPr>
              <a:t>Agenda</a:t>
            </a:r>
          </a:p>
        </p:txBody>
      </p:sp>
      <p:sp>
        <p:nvSpPr>
          <p:cNvPr id="18435" name="Rectangle 2"/>
          <p:cNvSpPr>
            <a:spLocks noGrp="1" noChangeArrowheads="1"/>
          </p:cNvSpPr>
          <p:nvPr>
            <p:ph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51435" tIns="25718" rIns="51435" bIns="25718" numCol="1" anchor="t" anchorCtr="0" compatLnSpc="1">
            <a:prstTxWarp prst="textNoShape">
              <a:avLst/>
            </a:prstTxWarp>
          </a:bodyPr>
          <a:lstStyle/>
          <a:p>
            <a:pPr marL="378619" indent="-257175">
              <a:lnSpc>
                <a:spcPct val="100000"/>
              </a:lnSpc>
              <a:spcBef>
                <a:spcPts val="563"/>
              </a:spcBef>
              <a:buSzPct val="125000"/>
              <a:buFont typeface="+mj-lt"/>
              <a:buAutoNum type="arabicPeriod"/>
            </a:pPr>
            <a:r>
              <a:rPr lang="en-US" sz="1125" dirty="0"/>
              <a:t>Brief introduction of who we are (2 min)</a:t>
            </a:r>
          </a:p>
          <a:p>
            <a:pPr marL="378619" indent="-257175">
              <a:lnSpc>
                <a:spcPct val="100000"/>
              </a:lnSpc>
              <a:spcBef>
                <a:spcPts val="563"/>
              </a:spcBef>
              <a:buSzPct val="125000"/>
              <a:buFont typeface="+mj-lt"/>
              <a:buAutoNum type="arabicPeriod"/>
            </a:pPr>
            <a:r>
              <a:rPr lang="en-US" sz="1125" dirty="0"/>
              <a:t>A bit of history about the Java Virtual Machine (6 min), with a timeline of Java releases and core JVM changes.</a:t>
            </a:r>
          </a:p>
          <a:p>
            <a:pPr marL="378619" indent="-257175">
              <a:lnSpc>
                <a:spcPct val="100000"/>
              </a:lnSpc>
              <a:spcBef>
                <a:spcPts val="563"/>
              </a:spcBef>
              <a:buSzPct val="125000"/>
              <a:buFont typeface="+mj-lt"/>
              <a:buAutoNum type="arabicPeriod"/>
            </a:pPr>
            <a:r>
              <a:rPr lang="en-US" sz="1125" dirty="0"/>
              <a:t>Show the gaps in functionalities from that timeline (6 min), cover specially </a:t>
            </a:r>
            <a:r>
              <a:rPr lang="en-US" sz="1125" dirty="0">
                <a:hlinkClick r:id="rId3"/>
              </a:rPr>
              <a:t>invokedynamic</a:t>
            </a:r>
            <a:r>
              <a:rPr lang="en-US" sz="1125" dirty="0"/>
              <a:t> introduced in Java 7</a:t>
            </a:r>
          </a:p>
          <a:p>
            <a:pPr marL="378619" indent="-257175">
              <a:lnSpc>
                <a:spcPct val="100000"/>
              </a:lnSpc>
              <a:spcBef>
                <a:spcPts val="563"/>
              </a:spcBef>
              <a:buSzPct val="125000"/>
              <a:buFont typeface="+mj-lt"/>
              <a:buAutoNum type="arabicPeriod"/>
            </a:pPr>
            <a:r>
              <a:rPr lang="en-US" sz="1125" dirty="0"/>
              <a:t>Introduce a timeline with other languages frameworks (6 min, 2 min per language: Kotlin, Groovy, Scala)</a:t>
            </a:r>
          </a:p>
          <a:p>
            <a:pPr marL="378619" indent="-257175">
              <a:lnSpc>
                <a:spcPct val="100000"/>
              </a:lnSpc>
              <a:spcBef>
                <a:spcPts val="563"/>
              </a:spcBef>
              <a:buSzPct val="125000"/>
              <a:buFont typeface="+mj-lt"/>
              <a:buAutoNum type="arabicPeriod"/>
            </a:pPr>
            <a:r>
              <a:rPr lang="en-US" sz="1125" dirty="0"/>
              <a:t>Comparison table with functionalities / language features diagram (5+ min)</a:t>
            </a:r>
          </a:p>
          <a:p>
            <a:pPr marL="378619" indent="-257175">
              <a:lnSpc>
                <a:spcPct val="100000"/>
              </a:lnSpc>
              <a:spcBef>
                <a:spcPts val="563"/>
              </a:spcBef>
              <a:buSzPct val="125000"/>
              <a:buFont typeface="+mj-lt"/>
              <a:buAutoNum type="arabicPeriod"/>
            </a:pPr>
            <a:r>
              <a:rPr lang="en-US" sz="1125" dirty="0"/>
              <a:t>Examples of said use cases in IDE (10 min)</a:t>
            </a:r>
          </a:p>
        </p:txBody>
      </p:sp>
    </p:spTree>
    <p:extLst>
      <p:ext uri="{BB962C8B-B14F-4D97-AF65-F5344CB8AC3E}">
        <p14:creationId xmlns:p14="http://schemas.microsoft.com/office/powerpoint/2010/main" val="2853865160"/>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1"/>
          <p:cNvSpPr>
            <a:spLocks noGrp="1" noChangeArrowheads="1"/>
          </p:cNvSpPr>
          <p:nvPr>
            <p:ph type="title"/>
          </p:nvPr>
        </p:nvSpPr>
        <p:spPr bwMode="auto">
          <a:xfrm>
            <a:off x="1169789" y="206276"/>
            <a:ext cx="7655421" cy="857250"/>
          </a:xfrm>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51435" tIns="25718" rIns="51435" bIns="25718" numCol="1" anchor="t" anchorCtr="0" compatLnSpc="1">
            <a:prstTxWarp prst="textNoShape">
              <a:avLst/>
            </a:prstTxWarp>
          </a:bodyPr>
          <a:lstStyle/>
          <a:p>
            <a:pPr eaLnBrk="1"/>
            <a:r>
              <a:rPr lang="en-US" altLang="en-US" sz="3200" dirty="0">
                <a:latin typeface="Trebuchet MS Bold" panose="020B0703020202020204" pitchFamily="34" charset="0"/>
                <a:sym typeface="Trebuchet MS Bold" panose="020B0703020202020204" pitchFamily="34" charset="0"/>
              </a:rPr>
              <a:t>About the Speakers</a:t>
            </a:r>
            <a:endParaRPr lang="en-US" altLang="en-US" sz="3200" dirty="0">
              <a:solidFill>
                <a:schemeClr val="tx1"/>
              </a:solidFill>
            </a:endParaRPr>
          </a:p>
        </p:txBody>
      </p:sp>
      <p:sp>
        <p:nvSpPr>
          <p:cNvPr id="6147" name="Rectangle 2"/>
          <p:cNvSpPr>
            <a:spLocks noGrp="1" noChangeArrowheads="1"/>
          </p:cNvSpPr>
          <p:nvPr>
            <p:ph idx="1"/>
          </p:nvPr>
        </p:nvSpPr>
        <p:spPr bwMode="auto">
          <a:xfrm>
            <a:off x="1170432" y="1200150"/>
            <a:ext cx="7695605" cy="3394175"/>
          </a:xfrm>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51435" tIns="25718" rIns="51435" bIns="25718" numCol="1" anchor="t" anchorCtr="0" compatLnSpc="1">
            <a:prstTxWarp prst="textNoShape">
              <a:avLst/>
            </a:prstTxWarp>
          </a:bodyPr>
          <a:lstStyle/>
          <a:p>
            <a:pPr marL="0" indent="0">
              <a:lnSpc>
                <a:spcPct val="64000"/>
              </a:lnSpc>
              <a:spcBef>
                <a:spcPts val="563"/>
              </a:spcBef>
              <a:buSzPct val="171000"/>
              <a:buNone/>
            </a:pPr>
            <a:r>
              <a:rPr lang="en-US" altLang="en-US" sz="2800" b="1" dirty="0">
                <a:solidFill>
                  <a:srgbClr val="000000"/>
                </a:solidFill>
                <a:ea typeface="+mn-ea"/>
                <a:sym typeface="Trebuchet MS" panose="020B0603020202020204" pitchFamily="34" charset="0"/>
              </a:rPr>
              <a:t>Donald Raab</a:t>
            </a:r>
          </a:p>
          <a:p>
            <a:pPr marL="121444" indent="0">
              <a:lnSpc>
                <a:spcPct val="150000"/>
              </a:lnSpc>
              <a:spcBef>
                <a:spcPts val="563"/>
              </a:spcBef>
              <a:buSzPct val="171000"/>
              <a:buNone/>
              <a:defRPr/>
            </a:pPr>
            <a:r>
              <a:rPr lang="en-US" altLang="en-US" sz="2000" dirty="0">
                <a:solidFill>
                  <a:srgbClr val="000000"/>
                </a:solidFill>
                <a:sym typeface="Trebuchet MS" panose="020B0603020202020204" pitchFamily="34" charset="0"/>
              </a:rPr>
              <a:t>Developer at BNY Mellon</a:t>
            </a:r>
          </a:p>
          <a:p>
            <a:pPr marL="121444" indent="0">
              <a:lnSpc>
                <a:spcPct val="150000"/>
              </a:lnSpc>
              <a:spcBef>
                <a:spcPts val="563"/>
              </a:spcBef>
              <a:buSzPct val="171000"/>
              <a:buNone/>
              <a:defRPr/>
            </a:pPr>
            <a:r>
              <a:rPr lang="en-US" altLang="en-US" sz="2000" dirty="0">
                <a:solidFill>
                  <a:srgbClr val="000000"/>
                </a:solidFill>
                <a:sym typeface="Trebuchet MS" panose="020B0603020202020204" pitchFamily="34" charset="0"/>
              </a:rPr>
              <a:t>Creator of Eclipse Collections</a:t>
            </a:r>
          </a:p>
          <a:p>
            <a:pPr marL="121444" indent="0">
              <a:lnSpc>
                <a:spcPct val="150000"/>
              </a:lnSpc>
              <a:spcBef>
                <a:spcPts val="563"/>
              </a:spcBef>
              <a:buSzPct val="171000"/>
              <a:buNone/>
              <a:defRPr/>
            </a:pPr>
            <a:r>
              <a:rPr lang="en-US" altLang="en-US" sz="2000" dirty="0">
                <a:solidFill>
                  <a:srgbClr val="000000"/>
                </a:solidFill>
                <a:sym typeface="Trebuchet MS" panose="020B0603020202020204" pitchFamily="34" charset="0"/>
              </a:rPr>
              <a:t>Member of JSR 335 Expert Group (Lambdas/Streams 4 Java)</a:t>
            </a:r>
          </a:p>
          <a:p>
            <a:pPr marL="121444" indent="0">
              <a:lnSpc>
                <a:spcPct val="150000"/>
              </a:lnSpc>
              <a:spcBef>
                <a:spcPts val="563"/>
              </a:spcBef>
              <a:buSzPct val="171000"/>
              <a:buNone/>
              <a:defRPr/>
            </a:pPr>
            <a:r>
              <a:rPr lang="en-US" altLang="en-US" sz="2000" dirty="0">
                <a:solidFill>
                  <a:srgbClr val="000000"/>
                </a:solidFill>
                <a:sym typeface="Trebuchet MS" panose="020B0603020202020204" pitchFamily="34" charset="0"/>
              </a:rPr>
              <a:t>Presenter at </a:t>
            </a:r>
            <a:r>
              <a:rPr lang="en-US" altLang="en-US" sz="2000" dirty="0" err="1">
                <a:solidFill>
                  <a:srgbClr val="000000"/>
                </a:solidFill>
                <a:sym typeface="Trebuchet MS" panose="020B0603020202020204" pitchFamily="34" charset="0"/>
              </a:rPr>
              <a:t>JavaOne</a:t>
            </a:r>
            <a:r>
              <a:rPr lang="en-US" altLang="en-US" sz="2000" dirty="0">
                <a:solidFill>
                  <a:srgbClr val="000000"/>
                </a:solidFill>
                <a:sym typeface="Trebuchet MS" panose="020B0603020202020204" pitchFamily="34" charset="0"/>
              </a:rPr>
              <a:t>, </a:t>
            </a:r>
            <a:r>
              <a:rPr lang="en-US" altLang="en-US" sz="2000" dirty="0" err="1">
                <a:solidFill>
                  <a:srgbClr val="000000"/>
                </a:solidFill>
                <a:sym typeface="Trebuchet MS" panose="020B0603020202020204" pitchFamily="34" charset="0"/>
              </a:rPr>
              <a:t>Devoxx</a:t>
            </a:r>
            <a:r>
              <a:rPr lang="en-US" altLang="en-US" sz="2000" dirty="0">
                <a:solidFill>
                  <a:srgbClr val="000000"/>
                </a:solidFill>
                <a:sym typeface="Trebuchet MS" panose="020B0603020202020204" pitchFamily="34" charset="0"/>
              </a:rPr>
              <a:t> US, </a:t>
            </a:r>
            <a:r>
              <a:rPr lang="en-US" altLang="en-US" sz="2000" dirty="0" err="1">
                <a:solidFill>
                  <a:srgbClr val="000000"/>
                </a:solidFill>
                <a:sym typeface="Trebuchet MS" panose="020B0603020202020204" pitchFamily="34" charset="0"/>
              </a:rPr>
              <a:t>EclipseCon</a:t>
            </a:r>
            <a:r>
              <a:rPr lang="en-US" altLang="en-US" sz="2000" dirty="0">
                <a:solidFill>
                  <a:srgbClr val="000000"/>
                </a:solidFill>
                <a:sym typeface="Trebuchet MS" panose="020B0603020202020204" pitchFamily="34" charset="0"/>
              </a:rPr>
              <a:t>, JVMLS, GIDS</a:t>
            </a:r>
          </a:p>
          <a:p>
            <a:pPr marL="442913" indent="-321469">
              <a:lnSpc>
                <a:spcPct val="64000"/>
              </a:lnSpc>
              <a:spcBef>
                <a:spcPts val="563"/>
              </a:spcBef>
              <a:buSzPct val="171000"/>
              <a:buFont typeface="Arial" panose="020B0604020202020204" pitchFamily="34" charset="0"/>
              <a:buChar char="•"/>
              <a:defRPr/>
            </a:pPr>
            <a:endParaRPr lang="en-US" altLang="en-US" sz="2000" dirty="0">
              <a:solidFill>
                <a:srgbClr val="000000"/>
              </a:solidFill>
              <a:sym typeface="Trebuchet MS" panose="020B0603020202020204" pitchFamily="34" charset="0"/>
            </a:endParaRPr>
          </a:p>
          <a:p>
            <a:pPr marL="442913" indent="-321469">
              <a:lnSpc>
                <a:spcPct val="64000"/>
              </a:lnSpc>
              <a:spcBef>
                <a:spcPts val="563"/>
              </a:spcBef>
              <a:buSzPct val="171000"/>
              <a:buFont typeface="Arial" panose="020B0604020202020204" pitchFamily="34" charset="0"/>
              <a:buChar char="•"/>
              <a:defRPr/>
            </a:pPr>
            <a:endParaRPr lang="en-US" altLang="en-US" sz="2000" dirty="0">
              <a:solidFill>
                <a:srgbClr val="000000"/>
              </a:solidFill>
              <a:sym typeface="Trebuchet MS" panose="020B0603020202020204" pitchFamily="34" charset="0"/>
            </a:endParaRPr>
          </a:p>
          <a:p>
            <a:pPr marL="121444">
              <a:lnSpc>
                <a:spcPct val="64000"/>
              </a:lnSpc>
              <a:spcBef>
                <a:spcPts val="563"/>
              </a:spcBef>
              <a:buSzPct val="171000"/>
              <a:buFontTx/>
              <a:buChar char="•"/>
            </a:pPr>
            <a:endParaRPr lang="en-US" altLang="en-US" sz="2250" dirty="0">
              <a:solidFill>
                <a:srgbClr val="000000"/>
              </a:solidFill>
              <a:sym typeface="Trebuchet MS" panose="020B0603020202020204" pitchFamily="34" charset="0"/>
            </a:endParaRPr>
          </a:p>
        </p:txBody>
      </p:sp>
    </p:spTree>
    <p:extLst>
      <p:ext uri="{BB962C8B-B14F-4D97-AF65-F5344CB8AC3E}">
        <p14:creationId xmlns:p14="http://schemas.microsoft.com/office/powerpoint/2010/main" val="92526840"/>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1"/>
          <p:cNvSpPr>
            <a:spLocks noGrp="1" noChangeArrowheads="1"/>
          </p:cNvSpPr>
          <p:nvPr>
            <p:ph type="title"/>
          </p:nvPr>
        </p:nvSpPr>
        <p:spPr bwMode="auto">
          <a:xfrm>
            <a:off x="1169789" y="206276"/>
            <a:ext cx="7655421" cy="857250"/>
          </a:xfrm>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51435" tIns="25718" rIns="51435" bIns="25718" numCol="1" anchor="t" anchorCtr="0" compatLnSpc="1">
            <a:prstTxWarp prst="textNoShape">
              <a:avLst/>
            </a:prstTxWarp>
          </a:bodyPr>
          <a:lstStyle/>
          <a:p>
            <a:pPr eaLnBrk="1"/>
            <a:r>
              <a:rPr lang="en-US" altLang="en-US" sz="3200" dirty="0">
                <a:latin typeface="Trebuchet MS Bold" panose="020B0703020202020204" pitchFamily="34" charset="0"/>
                <a:sym typeface="Trebuchet MS Bold" panose="020B0703020202020204" pitchFamily="34" charset="0"/>
              </a:rPr>
              <a:t>About the Speakers</a:t>
            </a:r>
            <a:endParaRPr lang="en-US" altLang="en-US" sz="3200" dirty="0">
              <a:solidFill>
                <a:schemeClr val="tx1"/>
              </a:solidFill>
            </a:endParaRPr>
          </a:p>
        </p:txBody>
      </p:sp>
      <p:sp>
        <p:nvSpPr>
          <p:cNvPr id="6147" name="Rectangle 2"/>
          <p:cNvSpPr>
            <a:spLocks noGrp="1" noChangeArrowheads="1"/>
          </p:cNvSpPr>
          <p:nvPr>
            <p:ph idx="1"/>
          </p:nvPr>
        </p:nvSpPr>
        <p:spPr bwMode="auto">
          <a:xfrm>
            <a:off x="1169789" y="1200150"/>
            <a:ext cx="7695605" cy="3394175"/>
          </a:xfrm>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51435" tIns="25718" rIns="51435" bIns="25718" numCol="1" anchor="t" anchorCtr="0" compatLnSpc="1">
            <a:prstTxWarp prst="textNoShape">
              <a:avLst/>
            </a:prstTxWarp>
          </a:bodyPr>
          <a:lstStyle/>
          <a:p>
            <a:pPr marL="0" indent="0">
              <a:lnSpc>
                <a:spcPct val="64000"/>
              </a:lnSpc>
              <a:spcBef>
                <a:spcPts val="563"/>
              </a:spcBef>
              <a:buSzPct val="171000"/>
              <a:buNone/>
            </a:pPr>
            <a:r>
              <a:rPr lang="en-US" altLang="en-US" sz="2800" b="1" dirty="0">
                <a:solidFill>
                  <a:srgbClr val="000000"/>
                </a:solidFill>
                <a:ea typeface="+mn-ea"/>
                <a:sym typeface="Trebuchet MS" panose="020B0603020202020204" pitchFamily="34" charset="0"/>
              </a:rPr>
              <a:t>Leonardo Lima</a:t>
            </a:r>
          </a:p>
          <a:p>
            <a:pPr marL="121444" indent="0">
              <a:lnSpc>
                <a:spcPct val="150000"/>
              </a:lnSpc>
              <a:spcBef>
                <a:spcPts val="563"/>
              </a:spcBef>
              <a:buSzPct val="171000"/>
              <a:buNone/>
              <a:defRPr/>
            </a:pPr>
            <a:r>
              <a:rPr lang="en-US" altLang="en-US" sz="2000" dirty="0">
                <a:solidFill>
                  <a:srgbClr val="000000"/>
                </a:solidFill>
                <a:sym typeface="Trebuchet MS" panose="020B0603020202020204" pitchFamily="34" charset="0"/>
              </a:rPr>
              <a:t>CTO at V2COM</a:t>
            </a:r>
          </a:p>
          <a:p>
            <a:pPr marL="121444" indent="0">
              <a:lnSpc>
                <a:spcPct val="150000"/>
              </a:lnSpc>
              <a:spcBef>
                <a:spcPts val="563"/>
              </a:spcBef>
              <a:buSzPct val="171000"/>
              <a:buNone/>
              <a:defRPr/>
            </a:pPr>
            <a:r>
              <a:rPr lang="en-US" altLang="en-US" sz="2000" dirty="0">
                <a:solidFill>
                  <a:srgbClr val="000000"/>
                </a:solidFill>
                <a:sym typeface="Trebuchet MS" panose="020B0603020202020204" pitchFamily="34" charset="0"/>
              </a:rPr>
              <a:t>Computer engineer, server &amp; embedded </a:t>
            </a:r>
            <a:r>
              <a:rPr lang="en-US" altLang="en-US" sz="2000" dirty="0" err="1">
                <a:solidFill>
                  <a:srgbClr val="000000"/>
                </a:solidFill>
                <a:sym typeface="Trebuchet MS" panose="020B0603020202020204" pitchFamily="34" charset="0"/>
              </a:rPr>
              <a:t>sw</a:t>
            </a:r>
            <a:r>
              <a:rPr lang="en-US" altLang="en-US" sz="2000" dirty="0">
                <a:solidFill>
                  <a:srgbClr val="000000"/>
                </a:solidFill>
                <a:sym typeface="Trebuchet MS" panose="020B0603020202020204" pitchFamily="34" charset="0"/>
              </a:rPr>
              <a:t> developer</a:t>
            </a:r>
          </a:p>
          <a:p>
            <a:pPr marL="121444" indent="0">
              <a:lnSpc>
                <a:spcPct val="150000"/>
              </a:lnSpc>
              <a:spcBef>
                <a:spcPts val="563"/>
              </a:spcBef>
              <a:buSzPct val="171000"/>
              <a:buNone/>
              <a:defRPr/>
            </a:pPr>
            <a:r>
              <a:rPr lang="en-US" altLang="en-US" sz="2000" dirty="0">
                <a:solidFill>
                  <a:srgbClr val="000000"/>
                </a:solidFill>
                <a:sym typeface="Trebuchet MS" panose="020B0603020202020204" pitchFamily="34" charset="0"/>
              </a:rPr>
              <a:t>Spec Lead – JSR363 </a:t>
            </a:r>
            <a:r>
              <a:rPr lang="mr-IN" altLang="en-US" sz="2000" dirty="0">
                <a:solidFill>
                  <a:srgbClr val="000000"/>
                </a:solidFill>
                <a:sym typeface="Trebuchet MS" panose="020B0603020202020204" pitchFamily="34" charset="0"/>
              </a:rPr>
              <a:t>–</a:t>
            </a:r>
            <a:r>
              <a:rPr lang="en-US" altLang="en-US" sz="2000" dirty="0">
                <a:solidFill>
                  <a:srgbClr val="000000"/>
                </a:solidFill>
                <a:sym typeface="Trebuchet MS" panose="020B0603020202020204" pitchFamily="34" charset="0"/>
              </a:rPr>
              <a:t> Units of Measurement</a:t>
            </a:r>
          </a:p>
          <a:p>
            <a:pPr marL="121444" indent="0">
              <a:lnSpc>
                <a:spcPct val="150000"/>
              </a:lnSpc>
              <a:spcBef>
                <a:spcPts val="563"/>
              </a:spcBef>
              <a:buSzPct val="171000"/>
              <a:buNone/>
              <a:defRPr/>
            </a:pPr>
            <a:r>
              <a:rPr lang="en-US" altLang="en-US" sz="2000" dirty="0">
                <a:solidFill>
                  <a:srgbClr val="000000"/>
                </a:solidFill>
                <a:sym typeface="Trebuchet MS" panose="020B0603020202020204" pitchFamily="34" charset="0"/>
              </a:rPr>
              <a:t>V2COM’s Representative at JCP Executive Committee</a:t>
            </a:r>
          </a:p>
          <a:p>
            <a:pPr marL="121444" indent="0">
              <a:lnSpc>
                <a:spcPct val="150000"/>
              </a:lnSpc>
              <a:spcBef>
                <a:spcPts val="563"/>
              </a:spcBef>
              <a:buSzPct val="171000"/>
              <a:buNone/>
              <a:defRPr/>
            </a:pPr>
            <a:r>
              <a:rPr lang="en-US" altLang="en-US" sz="2000" dirty="0">
                <a:solidFill>
                  <a:srgbClr val="000000"/>
                </a:solidFill>
                <a:sym typeface="Trebuchet MS" panose="020B0603020202020204" pitchFamily="34" charset="0"/>
              </a:rPr>
              <a:t>From São Paulo, </a:t>
            </a:r>
            <a:r>
              <a:rPr lang="en-US" altLang="en-US" sz="2000" dirty="0" err="1">
                <a:solidFill>
                  <a:srgbClr val="000000"/>
                </a:solidFill>
                <a:sym typeface="Trebuchet MS" panose="020B0603020202020204" pitchFamily="34" charset="0"/>
              </a:rPr>
              <a:t>Brasil</a:t>
            </a:r>
            <a:r>
              <a:rPr lang="en-US" altLang="en-US" sz="2000" dirty="0">
                <a:solidFill>
                  <a:srgbClr val="000000"/>
                </a:solidFill>
                <a:sym typeface="Trebuchet MS" panose="020B0603020202020204" pitchFamily="34" charset="0"/>
              </a:rPr>
              <a:t>, currently in Austin, TX</a:t>
            </a:r>
          </a:p>
          <a:p>
            <a:pPr marL="121444" indent="0">
              <a:lnSpc>
                <a:spcPct val="150000"/>
              </a:lnSpc>
              <a:spcBef>
                <a:spcPts val="563"/>
              </a:spcBef>
              <a:buSzPct val="171000"/>
              <a:buNone/>
              <a:defRPr/>
            </a:pPr>
            <a:endParaRPr lang="en-US" altLang="en-US" sz="2000" dirty="0">
              <a:solidFill>
                <a:srgbClr val="000000"/>
              </a:solidFill>
              <a:sym typeface="Trebuchet MS" panose="020B0603020202020204" pitchFamily="34" charset="0"/>
            </a:endParaRPr>
          </a:p>
          <a:p>
            <a:pPr marL="0" indent="0">
              <a:lnSpc>
                <a:spcPct val="64000"/>
              </a:lnSpc>
              <a:spcBef>
                <a:spcPts val="563"/>
              </a:spcBef>
              <a:buSzPct val="171000"/>
              <a:buNone/>
            </a:pPr>
            <a:endParaRPr lang="en-US" altLang="en-US" sz="2250" dirty="0">
              <a:solidFill>
                <a:srgbClr val="000000"/>
              </a:solidFill>
              <a:sym typeface="Trebuchet MS" panose="020B0603020202020204" pitchFamily="34" charset="0"/>
            </a:endParaRPr>
          </a:p>
        </p:txBody>
      </p:sp>
    </p:spTree>
    <p:extLst>
      <p:ext uri="{BB962C8B-B14F-4D97-AF65-F5344CB8AC3E}">
        <p14:creationId xmlns:p14="http://schemas.microsoft.com/office/powerpoint/2010/main" val="4783818"/>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idx="1"/>
          </p:nvPr>
        </p:nvSpPr>
        <p:spPr>
          <a:xfrm>
            <a:off x="1170432" y="1200150"/>
            <a:ext cx="7695605" cy="3394175"/>
          </a:xfrm>
        </p:spPr>
        <p:txBody>
          <a:bodyPr vert="horz" anchor="t"/>
          <a:lstStyle/>
          <a:p>
            <a:pPr marL="0" indent="0">
              <a:lnSpc>
                <a:spcPct val="64000"/>
              </a:lnSpc>
              <a:spcBef>
                <a:spcPts val="563"/>
              </a:spcBef>
              <a:buSzPct val="171000"/>
              <a:buNone/>
              <a:defRPr/>
            </a:pPr>
            <a:r>
              <a:rPr lang="en-US" sz="2800" b="1" dirty="0">
                <a:solidFill>
                  <a:srgbClr val="000000"/>
                </a:solidFill>
                <a:ea typeface="+mn-ea"/>
                <a:cs typeface="Trebuchet MS" charset="0"/>
                <a:sym typeface="Trebuchet MS" charset="0"/>
              </a:rPr>
              <a:t>Nikhil J. </a:t>
            </a:r>
            <a:r>
              <a:rPr lang="en-US" sz="2800" b="1" dirty="0" err="1">
                <a:solidFill>
                  <a:srgbClr val="000000"/>
                </a:solidFill>
                <a:ea typeface="+mn-ea"/>
                <a:cs typeface="Trebuchet MS" charset="0"/>
                <a:sym typeface="Trebuchet MS" charset="0"/>
              </a:rPr>
              <a:t>Nanivadekar</a:t>
            </a:r>
            <a:endParaRPr lang="en-US" sz="2800" b="1" dirty="0">
              <a:solidFill>
                <a:srgbClr val="000000"/>
              </a:solidFill>
              <a:ea typeface="+mn-ea"/>
              <a:cs typeface="Trebuchet MS" charset="0"/>
              <a:sym typeface="Trebuchet MS" charset="0"/>
            </a:endParaRPr>
          </a:p>
          <a:p>
            <a:pPr marL="121444" indent="0">
              <a:lnSpc>
                <a:spcPct val="150000"/>
              </a:lnSpc>
              <a:spcBef>
                <a:spcPts val="563"/>
              </a:spcBef>
              <a:buSzPct val="171000"/>
              <a:buNone/>
              <a:defRPr/>
            </a:pPr>
            <a:r>
              <a:rPr lang="en-US" altLang="en-US" sz="2000" dirty="0">
                <a:solidFill>
                  <a:srgbClr val="000000"/>
                </a:solidFill>
                <a:sym typeface="Trebuchet MS" panose="020B0603020202020204" pitchFamily="34" charset="0"/>
              </a:rPr>
              <a:t>Vice</a:t>
            </a:r>
            <a:r>
              <a:rPr lang="en-US" altLang="en-US" sz="2000" dirty="0">
                <a:solidFill>
                  <a:srgbClr val="000000"/>
                </a:solidFill>
                <a:sym typeface="Trebuchet MS" charset="0"/>
              </a:rPr>
              <a:t> President Technology at Goldman Sachs</a:t>
            </a:r>
          </a:p>
          <a:p>
            <a:pPr marL="121444" indent="0">
              <a:lnSpc>
                <a:spcPct val="150000"/>
              </a:lnSpc>
              <a:spcBef>
                <a:spcPts val="563"/>
              </a:spcBef>
              <a:buSzPct val="171000"/>
              <a:buNone/>
              <a:defRPr/>
            </a:pPr>
            <a:r>
              <a:rPr lang="en-US" altLang="en-US" sz="2000" dirty="0">
                <a:solidFill>
                  <a:srgbClr val="000000"/>
                </a:solidFill>
                <a:sym typeface="Trebuchet MS" panose="020B0603020202020204" pitchFamily="34" charset="0"/>
              </a:rPr>
              <a:t>Mechanical Engineer and Software Developer</a:t>
            </a:r>
          </a:p>
          <a:p>
            <a:pPr marL="121444" indent="0">
              <a:lnSpc>
                <a:spcPct val="150000"/>
              </a:lnSpc>
              <a:spcBef>
                <a:spcPts val="563"/>
              </a:spcBef>
              <a:buSzPct val="171000"/>
              <a:buNone/>
              <a:defRPr/>
            </a:pPr>
            <a:r>
              <a:rPr lang="en-US" altLang="en-US" sz="2000" dirty="0">
                <a:solidFill>
                  <a:srgbClr val="000000"/>
                </a:solidFill>
                <a:sym typeface="Trebuchet MS" charset="0"/>
              </a:rPr>
              <a:t>From Pune, India, currently in Salt Lake City, Utah</a:t>
            </a:r>
            <a:endParaRPr lang="en-US" altLang="en-US" sz="2250" dirty="0">
              <a:solidFill>
                <a:srgbClr val="FF0000"/>
              </a:solidFill>
              <a:ea typeface="+mn-ea"/>
              <a:cs typeface="Trebuchet MS" charset="0"/>
              <a:sym typeface="Trebuchet MS" charset="0"/>
            </a:endParaRPr>
          </a:p>
        </p:txBody>
      </p:sp>
      <p:sp>
        <p:nvSpPr>
          <p:cNvPr id="6" name="Rectangle 1"/>
          <p:cNvSpPr>
            <a:spLocks noGrp="1" noChangeArrowheads="1"/>
          </p:cNvSpPr>
          <p:nvPr>
            <p:ph type="title"/>
          </p:nvPr>
        </p:nvSpPr>
        <p:spPr bwMode="auto">
          <a:xfrm>
            <a:off x="1169789" y="206276"/>
            <a:ext cx="7655421" cy="857250"/>
          </a:xfrm>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51435" tIns="25718" rIns="51435" bIns="25718" numCol="1" anchor="t" anchorCtr="0" compatLnSpc="1">
            <a:prstTxWarp prst="textNoShape">
              <a:avLst/>
            </a:prstTxWarp>
          </a:bodyPr>
          <a:lstStyle/>
          <a:p>
            <a:pPr eaLnBrk="1"/>
            <a:r>
              <a:rPr lang="en-US" altLang="en-US" sz="3200" dirty="0">
                <a:latin typeface="Trebuchet MS Bold" panose="020B0703020202020204" pitchFamily="34" charset="0"/>
                <a:sym typeface="Trebuchet MS Bold" panose="020B0703020202020204" pitchFamily="34" charset="0"/>
              </a:rPr>
              <a:t>About the Speakers</a:t>
            </a:r>
            <a:endParaRPr lang="en-US" altLang="en-US" sz="3200" dirty="0">
              <a:solidFill>
                <a:schemeClr val="tx1"/>
              </a:solidFill>
            </a:endParaRPr>
          </a:p>
        </p:txBody>
      </p:sp>
    </p:spTree>
    <p:extLst>
      <p:ext uri="{BB962C8B-B14F-4D97-AF65-F5344CB8AC3E}">
        <p14:creationId xmlns:p14="http://schemas.microsoft.com/office/powerpoint/2010/main" val="594389032"/>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1"/>
          <p:cNvSpPr>
            <a:spLocks noGrp="1" noChangeArrowheads="1"/>
          </p:cNvSpPr>
          <p:nvPr>
            <p:ph type="title"/>
          </p:nvPr>
        </p:nvSpPr>
        <p:spPr>
          <a:xfrm>
            <a:off x="1378458" y="2143125"/>
            <a:ext cx="7498080" cy="857250"/>
          </a:xfrm>
        </p:spPr>
        <p:txBody>
          <a:bodyPr>
            <a:normAutofit fontScale="90000"/>
          </a:bodyPr>
          <a:lstStyle/>
          <a:p>
            <a:pPr algn="ctr">
              <a:defRPr/>
            </a:pPr>
            <a:r>
              <a:rPr lang="en-US" sz="6075" dirty="0">
                <a:cs typeface="Trebuchet MS Bold" charset="0"/>
                <a:sym typeface="Trebuchet MS Bold" charset="0"/>
              </a:rPr>
              <a:t>The Java Virtual Machine</a:t>
            </a:r>
            <a:endParaRPr lang="en-US" sz="3375" dirty="0">
              <a:ea typeface="+mj-ea"/>
              <a:sym typeface="Arial Bold" charset="0"/>
            </a:endParaRPr>
          </a:p>
        </p:txBody>
      </p:sp>
    </p:spTree>
    <p:extLst>
      <p:ext uri="{BB962C8B-B14F-4D97-AF65-F5344CB8AC3E}">
        <p14:creationId xmlns:p14="http://schemas.microsoft.com/office/powerpoint/2010/main" val="1912339202"/>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1"/>
          <p:cNvSpPr>
            <a:spLocks noGrp="1" noChangeArrowheads="1"/>
          </p:cNvSpPr>
          <p:nvPr>
            <p:ph type="title"/>
          </p:nvPr>
        </p:nvSpPr>
        <p:spPr>
          <a:noFill/>
          <a:ln>
            <a:noFill/>
          </a:ln>
        </p:spPr>
        <p:txBody>
          <a:bodyPr vert="horz" wrap="square" lIns="51435" tIns="25718" rIns="51435" bIns="25718" numCol="1" anchor="t" anchorCtr="0" compatLnSpc="1">
            <a:prstTxWarp prst="textNoShape">
              <a:avLst/>
            </a:prstTxWarp>
          </a:bodyPr>
          <a:lstStyle/>
          <a:p>
            <a:r>
              <a:rPr lang="en-US" sz="3200" dirty="0">
                <a:sym typeface="Trebuchet MS Bold" charset="0"/>
              </a:rPr>
              <a:t>What is the Java Virtual Machine?</a:t>
            </a:r>
            <a:endParaRPr lang="en-US" sz="3200" dirty="0">
              <a:sym typeface="Arial Bold" charset="0"/>
            </a:endParaRPr>
          </a:p>
        </p:txBody>
      </p:sp>
      <p:sp>
        <p:nvSpPr>
          <p:cNvPr id="2" name="Content Placeholder 1"/>
          <p:cNvSpPr>
            <a:spLocks noGrp="1"/>
          </p:cNvSpPr>
          <p:nvPr>
            <p:ph idx="1"/>
          </p:nvPr>
        </p:nvSpPr>
        <p:spPr>
          <a:xfrm>
            <a:off x="1354015" y="1200151"/>
            <a:ext cx="7511462" cy="3394175"/>
          </a:xfrm>
        </p:spPr>
        <p:txBody>
          <a:bodyPr>
            <a:noAutofit/>
          </a:bodyPr>
          <a:lstStyle/>
          <a:p>
            <a:pPr>
              <a:lnSpc>
                <a:spcPct val="120000"/>
              </a:lnSpc>
            </a:pPr>
            <a:r>
              <a:rPr lang="en-US" sz="2400" dirty="0"/>
              <a:t>Cornerstone of Java technology</a:t>
            </a:r>
          </a:p>
          <a:p>
            <a:pPr>
              <a:lnSpc>
                <a:spcPct val="120000"/>
              </a:lnSpc>
            </a:pPr>
            <a:r>
              <a:rPr lang="en-US" sz="2400" dirty="0"/>
              <a:t>Abstract computing machine</a:t>
            </a:r>
          </a:p>
          <a:p>
            <a:pPr>
              <a:lnSpc>
                <a:spcPct val="120000"/>
              </a:lnSpc>
            </a:pPr>
            <a:r>
              <a:rPr lang="en-US" sz="2400" dirty="0"/>
              <a:t>First prototype was hosted by a handheld device</a:t>
            </a:r>
          </a:p>
          <a:p>
            <a:pPr>
              <a:lnSpc>
                <a:spcPct val="120000"/>
              </a:lnSpc>
            </a:pPr>
            <a:r>
              <a:rPr lang="en-US" sz="2400" dirty="0"/>
              <a:t>Is tightly linked to but knows nothing about Java language!</a:t>
            </a:r>
          </a:p>
        </p:txBody>
      </p:sp>
    </p:spTree>
    <p:extLst>
      <p:ext uri="{BB962C8B-B14F-4D97-AF65-F5344CB8AC3E}">
        <p14:creationId xmlns:p14="http://schemas.microsoft.com/office/powerpoint/2010/main" val="2536293526"/>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Diagram 2"/>
          <p:cNvGraphicFramePr/>
          <p:nvPr>
            <p:extLst>
              <p:ext uri="{D42A27DB-BD31-4B8C-83A1-F6EECF244321}">
                <p14:modId xmlns:p14="http://schemas.microsoft.com/office/powerpoint/2010/main" val="3806094379"/>
              </p:ext>
            </p:extLst>
          </p:nvPr>
        </p:nvGraphicFramePr>
        <p:xfrm>
          <a:off x="1115514" y="918217"/>
          <a:ext cx="7911572" cy="374150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Rectangle 1"/>
          <p:cNvSpPr>
            <a:spLocks noGrp="1" noChangeArrowheads="1"/>
          </p:cNvSpPr>
          <p:nvPr>
            <p:ph type="title"/>
          </p:nvPr>
        </p:nvSpPr>
        <p:spPr bwMode="auto">
          <a:xfrm>
            <a:off x="1169791" y="206276"/>
            <a:ext cx="7655421" cy="857250"/>
          </a:xfrm>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51435" tIns="25718" rIns="51435" bIns="25718" numCol="1" anchor="t" anchorCtr="0" compatLnSpc="1">
            <a:prstTxWarp prst="textNoShape">
              <a:avLst/>
            </a:prstTxWarp>
          </a:bodyPr>
          <a:lstStyle/>
          <a:p>
            <a:pPr eaLnBrk="1"/>
            <a:r>
              <a:rPr lang="en-US" altLang="en-US" sz="3200" dirty="0">
                <a:sym typeface="Trebuchet MS Bold" panose="020B0703020202020204" pitchFamily="34" charset="0"/>
              </a:rPr>
              <a:t>Java Virtual Machine evolution</a:t>
            </a:r>
            <a:endParaRPr lang="en-US" altLang="en-US" sz="3200" dirty="0">
              <a:solidFill>
                <a:schemeClr val="tx1"/>
              </a:solidFill>
            </a:endParaRPr>
          </a:p>
        </p:txBody>
      </p:sp>
    </p:spTree>
    <p:extLst>
      <p:ext uri="{BB962C8B-B14F-4D97-AF65-F5344CB8AC3E}">
        <p14:creationId xmlns:p14="http://schemas.microsoft.com/office/powerpoint/2010/main" val="150488856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olstice">
  <a:themeElements>
    <a:clrScheme name="Solstice">
      <a:dk1>
        <a:sysClr val="windowText" lastClr="000000"/>
      </a:dk1>
      <a:lt1>
        <a:sysClr val="window" lastClr="FFFFFF"/>
      </a:lt1>
      <a:dk2>
        <a:srgbClr val="4F271C"/>
      </a:dk2>
      <a:lt2>
        <a:srgbClr val="E7DEC9"/>
      </a:lt2>
      <a:accent1>
        <a:srgbClr val="3891A7"/>
      </a:accent1>
      <a:accent2>
        <a:srgbClr val="FEB80A"/>
      </a:accent2>
      <a:accent3>
        <a:srgbClr val="C32D2E"/>
      </a:accent3>
      <a:accent4>
        <a:srgbClr val="84AA33"/>
      </a:accent4>
      <a:accent5>
        <a:srgbClr val="964305"/>
      </a:accent5>
      <a:accent6>
        <a:srgbClr val="475A8D"/>
      </a:accent6>
      <a:hlink>
        <a:srgbClr val="8DC765"/>
      </a:hlink>
      <a:folHlink>
        <a:srgbClr val="AA8A14"/>
      </a:folHlink>
    </a:clrScheme>
    <a:fontScheme name="Solstice">
      <a:maj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a:ea typeface=""/>
        <a:cs typeface=""/>
        <a:font script="Grek" typeface="Corbel"/>
        <a:font script="Cyrl" typeface="Corbel"/>
        <a:font script="Jpan" typeface="HGｺﾞｼｯｸE"/>
        <a:font script="Hang" typeface="HY엽서L"/>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olstice">
      <a:fillStyleLst>
        <a:solidFill>
          <a:schemeClr val="phClr"/>
        </a:solidFill>
        <a:gradFill rotWithShape="1">
          <a:gsLst>
            <a:gs pos="0">
              <a:schemeClr val="phClr">
                <a:tint val="35000"/>
                <a:satMod val="253000"/>
              </a:schemeClr>
            </a:gs>
            <a:gs pos="50000">
              <a:schemeClr val="phClr">
                <a:tint val="42000"/>
                <a:satMod val="255000"/>
              </a:schemeClr>
            </a:gs>
            <a:gs pos="97000">
              <a:schemeClr val="phClr">
                <a:tint val="53000"/>
                <a:satMod val="260000"/>
              </a:schemeClr>
            </a:gs>
            <a:gs pos="100000">
              <a:schemeClr val="phClr">
                <a:tint val="56000"/>
                <a:satMod val="275000"/>
              </a:schemeClr>
            </a:gs>
          </a:gsLst>
          <a:path path="circle">
            <a:fillToRect l="50000" t="50000" r="50000" b="50000"/>
          </a:path>
        </a:gradFill>
        <a:gradFill rotWithShape="1">
          <a:gsLst>
            <a:gs pos="0">
              <a:schemeClr val="phClr">
                <a:tint val="92000"/>
                <a:satMod val="170000"/>
              </a:schemeClr>
            </a:gs>
            <a:gs pos="15000">
              <a:schemeClr val="phClr">
                <a:tint val="92000"/>
                <a:shade val="99000"/>
                <a:satMod val="170000"/>
              </a:schemeClr>
            </a:gs>
            <a:gs pos="62000">
              <a:schemeClr val="phClr">
                <a:tint val="96000"/>
                <a:shade val="80000"/>
                <a:satMod val="170000"/>
              </a:schemeClr>
            </a:gs>
            <a:gs pos="97000">
              <a:schemeClr val="phClr">
                <a:tint val="98000"/>
                <a:shade val="63000"/>
                <a:satMod val="170000"/>
              </a:schemeClr>
            </a:gs>
            <a:gs pos="100000">
              <a:schemeClr val="phClr">
                <a:shade val="62000"/>
                <a:satMod val="170000"/>
              </a:schemeClr>
            </a:gs>
          </a:gsLst>
          <a:path path="circle">
            <a:fillToRect l="50000" t="50000" r="50000" b="50000"/>
          </a:path>
        </a:gradFill>
      </a:fillStyleLst>
      <a:lnStyleLst>
        <a:ln w="9525" cap="flat" cmpd="sng" algn="ctr">
          <a:solidFill>
            <a:schemeClr val="phClr"/>
          </a:solidFill>
          <a:prstDash val="solid"/>
        </a:ln>
        <a:ln w="25400" cap="flat" cmpd="sng" algn="ctr">
          <a:solidFill>
            <a:schemeClr val="phClr"/>
          </a:solidFill>
          <a:prstDash val="solid"/>
        </a:ln>
        <a:ln w="25400" cap="flat" cmpd="sng" algn="ctr">
          <a:solidFill>
            <a:schemeClr val="phClr"/>
          </a:solidFill>
          <a:prstDash val="solid"/>
        </a:ln>
      </a:lnStyleLst>
      <a:effectStyleLst>
        <a:effectStyle>
          <a:effectLst>
            <a:outerShdw blurRad="63500" dist="25400" dir="5400000" rotWithShape="0">
              <a:srgbClr val="000000">
                <a:alpha val="43137"/>
              </a:srgbClr>
            </a:outerShdw>
          </a:effectLst>
        </a:effectStyle>
        <a:effectStyle>
          <a:effectLst>
            <a:outerShdw blurRad="63500" dist="25400" dir="5400000" rotWithShape="0">
              <a:srgbClr val="000000">
                <a:alpha val="43137"/>
              </a:srgbClr>
            </a:outerShdw>
          </a:effectLst>
          <a:scene3d>
            <a:camera prst="orthographicFront" fov="0">
              <a:rot lat="0" lon="0" rev="0"/>
            </a:camera>
            <a:lightRig rig="brightRoom" dir="tl">
              <a:rot lat="0" lon="0" rev="8700000"/>
            </a:lightRig>
          </a:scene3d>
          <a:sp3d contourW="12700">
            <a:bevelT w="0" h="0"/>
            <a:contourClr>
              <a:schemeClr val="phClr">
                <a:shade val="80000"/>
              </a:schemeClr>
            </a:contourClr>
          </a:sp3d>
        </a:effectStyle>
        <a:effectStyle>
          <a:effectLst>
            <a:outerShdw blurRad="63500" dist="25400" dir="5400000" rotWithShape="0">
              <a:srgbClr val="000000">
                <a:alpha val="43137"/>
              </a:srgbClr>
            </a:outerShdw>
          </a:effectLst>
          <a:scene3d>
            <a:camera prst="orthographicFront" fov="0">
              <a:rot lat="0" lon="0" rev="0"/>
            </a:camera>
            <a:lightRig rig="brightRoom" dir="tl">
              <a:rot lat="0" lon="0" rev="5400000"/>
            </a:lightRig>
          </a:scene3d>
          <a:sp3d contourW="12700">
            <a:bevelT w="25400" h="50800" prst="angle"/>
            <a:contourClr>
              <a:schemeClr val="phClr"/>
            </a:contourClr>
          </a:sp3d>
        </a:effectStyle>
      </a:effectStyleLst>
      <a:bgFillStyleLst>
        <a:solidFill>
          <a:schemeClr val="phClr"/>
        </a:solidFill>
        <a:gradFill rotWithShape="1">
          <a:gsLst>
            <a:gs pos="0">
              <a:schemeClr val="phClr">
                <a:tint val="60000"/>
                <a:satMod val="355000"/>
              </a:schemeClr>
            </a:gs>
            <a:gs pos="40000">
              <a:schemeClr val="phClr">
                <a:tint val="85000"/>
                <a:satMod val="320000"/>
              </a:schemeClr>
            </a:gs>
            <a:gs pos="100000">
              <a:schemeClr val="phClr">
                <a:shade val="55000"/>
                <a:satMod val="300000"/>
              </a:schemeClr>
            </a:gs>
          </a:gsLst>
          <a:path path="circle">
            <a:fillToRect l="-24500" t="-20000" r="124500" b="120000"/>
          </a:path>
        </a:gradFill>
        <a:blipFill>
          <a:blip xmlns:r="http://schemas.openxmlformats.org/officeDocument/2006/relationships" r:embed="rId1">
            <a:duotone>
              <a:schemeClr val="phClr">
                <a:shade val="9000"/>
                <a:satMod val="300000"/>
              </a:schemeClr>
              <a:schemeClr val="phClr">
                <a:tint val="90000"/>
                <a:satMod val="225000"/>
              </a:schemeClr>
            </a:duotone>
          </a:blip>
          <a:tile tx="0" ty="0" sx="90000" sy="90000" flip="xy"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Solstice</Template>
  <TotalTime>2933</TotalTime>
  <Words>871</Words>
  <Application>Microsoft Macintosh PowerPoint</Application>
  <PresentationFormat>On-screen Show (16:9)</PresentationFormat>
  <Paragraphs>141</Paragraphs>
  <Slides>19</Slides>
  <Notes>9</Notes>
  <HiddenSlides>2</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19</vt:i4>
      </vt:variant>
    </vt:vector>
  </HeadingPairs>
  <TitlesOfParts>
    <vt:vector size="30" baseType="lpstr">
      <vt:lpstr>Arial</vt:lpstr>
      <vt:lpstr>Arial Bold</vt:lpstr>
      <vt:lpstr>Calibri</vt:lpstr>
      <vt:lpstr>Consolas</vt:lpstr>
      <vt:lpstr>Gill Sans MT</vt:lpstr>
      <vt:lpstr>Mangal</vt:lpstr>
      <vt:lpstr>Trebuchet MS</vt:lpstr>
      <vt:lpstr>Trebuchet MS Bold</vt:lpstr>
      <vt:lpstr>Verdana</vt:lpstr>
      <vt:lpstr>Wingdings 2</vt:lpstr>
      <vt:lpstr>Solstice</vt:lpstr>
      <vt:lpstr>PowerPoint Presentation</vt:lpstr>
      <vt:lpstr>Abstract</vt:lpstr>
      <vt:lpstr>Agenda</vt:lpstr>
      <vt:lpstr>About the Speakers</vt:lpstr>
      <vt:lpstr>About the Speakers</vt:lpstr>
      <vt:lpstr>About the Speakers</vt:lpstr>
      <vt:lpstr>The Java Virtual Machine</vt:lpstr>
      <vt:lpstr>What is the Java Virtual Machine?</vt:lpstr>
      <vt:lpstr>Java Virtual Machine evolution</vt:lpstr>
      <vt:lpstr>Java Virtual Machine Languages</vt:lpstr>
      <vt:lpstr>Java Virtual Machine Languages</vt:lpstr>
      <vt:lpstr>Apache Groovy</vt:lpstr>
      <vt:lpstr>Kotlin</vt:lpstr>
      <vt:lpstr>Scala</vt:lpstr>
      <vt:lpstr>Compare (Java, Kotlin, Groovy, Scala);</vt:lpstr>
      <vt:lpstr>Comparison of major functionalities</vt:lpstr>
      <vt:lpstr>Debug(Compare (Java, Kotlin, Groovy, Scala));</vt:lpstr>
      <vt:lpstr>? &amp; !</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dc:creator>
  <cp:lastModifiedBy>Leonardo Lima</cp:lastModifiedBy>
  <cp:revision>117</cp:revision>
  <dcterms:created xsi:type="dcterms:W3CDTF">2014-09-16T21:40:01Z</dcterms:created>
  <dcterms:modified xsi:type="dcterms:W3CDTF">2018-10-06T21:56:17Z</dcterms:modified>
</cp:coreProperties>
</file>

<file path=docProps/thumbnail.jpeg>
</file>